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99" r:id="rId3"/>
    <p:sldId id="601" r:id="rId4"/>
    <p:sldId id="602" r:id="rId5"/>
    <p:sldId id="603" r:id="rId6"/>
    <p:sldId id="604" r:id="rId7"/>
    <p:sldId id="611" r:id="rId8"/>
    <p:sldId id="612" r:id="rId9"/>
    <p:sldId id="613" r:id="rId10"/>
    <p:sldId id="614" r:id="rId11"/>
    <p:sldId id="605" r:id="rId12"/>
    <p:sldId id="606" r:id="rId13"/>
    <p:sldId id="607" r:id="rId14"/>
    <p:sldId id="608" r:id="rId15"/>
    <p:sldId id="535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iša Vuksan" initials="SV" lastIdx="1" clrIdx="0">
    <p:extLst>
      <p:ext uri="{19B8F6BF-5375-455C-9EA6-DF929625EA0E}">
        <p15:presenceInfo xmlns:p15="http://schemas.microsoft.com/office/powerpoint/2012/main" xmlns="" userId="Siniša Vuks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3940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15" y="-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Vuksan" userId="3af124f9-b8e7-46e3-9422-21ae1d17ac0b" providerId="ADAL" clId="{36ADBC8C-A474-483A-8EB4-DAEB32EDB1C3}"/>
    <pc:docChg chg="custSel addSld delSld modSld sldOrd">
      <pc:chgData name="Siniša Vuksan" userId="3af124f9-b8e7-46e3-9422-21ae1d17ac0b" providerId="ADAL" clId="{36ADBC8C-A474-483A-8EB4-DAEB32EDB1C3}" dt="2021-12-12T11:16:14.320" v="1400" actId="1076"/>
      <pc:docMkLst>
        <pc:docMk/>
      </pc:docMkLst>
      <pc:sldChg chg="modSp">
        <pc:chgData name="Siniša Vuksan" userId="3af124f9-b8e7-46e3-9422-21ae1d17ac0b" providerId="ADAL" clId="{36ADBC8C-A474-483A-8EB4-DAEB32EDB1C3}" dt="2021-12-12T07:40:03.207" v="17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36ADBC8C-A474-483A-8EB4-DAEB32EDB1C3}" dt="2021-12-12T07:40:03.207" v="17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">
        <pc:chgData name="Siniša Vuksan" userId="3af124f9-b8e7-46e3-9422-21ae1d17ac0b" providerId="ADAL" clId="{36ADBC8C-A474-483A-8EB4-DAEB32EDB1C3}" dt="2021-12-12T08:15:28.214" v="21" actId="1076"/>
        <pc:sldMkLst>
          <pc:docMk/>
          <pc:sldMk cId="3801261537" sldId="578"/>
        </pc:sldMkLst>
        <pc:picChg chg="mod">
          <ac:chgData name="Siniša Vuksan" userId="3af124f9-b8e7-46e3-9422-21ae1d17ac0b" providerId="ADAL" clId="{36ADBC8C-A474-483A-8EB4-DAEB32EDB1C3}" dt="2021-12-12T08:15:28.214" v="21" actId="1076"/>
          <ac:picMkLst>
            <pc:docMk/>
            <pc:sldMk cId="3801261537" sldId="578"/>
            <ac:picMk id="4" creationId="{1B2619D9-4F98-4A11-8FFE-57C7EB1F529A}"/>
          </ac:picMkLst>
        </pc:picChg>
      </pc:sldChg>
      <pc:sldChg chg="modSp">
        <pc:chgData name="Siniša Vuksan" userId="3af124f9-b8e7-46e3-9422-21ae1d17ac0b" providerId="ADAL" clId="{36ADBC8C-A474-483A-8EB4-DAEB32EDB1C3}" dt="2021-12-12T08:15:47.830" v="27" actId="1076"/>
        <pc:sldMkLst>
          <pc:docMk/>
          <pc:sldMk cId="1534151175" sldId="580"/>
        </pc:sldMkLst>
        <pc:picChg chg="mod">
          <ac:chgData name="Siniša Vuksan" userId="3af124f9-b8e7-46e3-9422-21ae1d17ac0b" providerId="ADAL" clId="{36ADBC8C-A474-483A-8EB4-DAEB32EDB1C3}" dt="2021-12-12T08:15:46.275" v="26" actId="1076"/>
          <ac:picMkLst>
            <pc:docMk/>
            <pc:sldMk cId="1534151175" sldId="580"/>
            <ac:picMk id="2" creationId="{79AB126F-5218-4223-8FB3-6BD5D18FF2B3}"/>
          </ac:picMkLst>
        </pc:picChg>
        <pc:picChg chg="mod">
          <ac:chgData name="Siniša Vuksan" userId="3af124f9-b8e7-46e3-9422-21ae1d17ac0b" providerId="ADAL" clId="{36ADBC8C-A474-483A-8EB4-DAEB32EDB1C3}" dt="2021-12-12T08:15:47.830" v="27" actId="1076"/>
          <ac:picMkLst>
            <pc:docMk/>
            <pc:sldMk cId="1534151175" sldId="580"/>
            <ac:picMk id="4" creationId="{1B2619D9-4F98-4A11-8FFE-57C7EB1F529A}"/>
          </ac:picMkLst>
        </pc:picChg>
      </pc:sldChg>
      <pc:sldChg chg="modSp">
        <pc:chgData name="Siniša Vuksan" userId="3af124f9-b8e7-46e3-9422-21ae1d17ac0b" providerId="ADAL" clId="{36ADBC8C-A474-483A-8EB4-DAEB32EDB1C3}" dt="2021-12-12T08:31:45.723" v="844" actId="1037"/>
        <pc:sldMkLst>
          <pc:docMk/>
          <pc:sldMk cId="2621836515" sldId="581"/>
        </pc:sldMkLst>
        <pc:picChg chg="mod">
          <ac:chgData name="Siniša Vuksan" userId="3af124f9-b8e7-46e3-9422-21ae1d17ac0b" providerId="ADAL" clId="{36ADBC8C-A474-483A-8EB4-DAEB32EDB1C3}" dt="2021-12-12T08:31:45.723" v="844" actId="1037"/>
          <ac:picMkLst>
            <pc:docMk/>
            <pc:sldMk cId="2621836515" sldId="581"/>
            <ac:picMk id="4" creationId="{1B2619D9-4F98-4A11-8FFE-57C7EB1F529A}"/>
          </ac:picMkLst>
        </pc:picChg>
      </pc:sldChg>
      <pc:sldChg chg="modSp">
        <pc:chgData name="Siniša Vuksan" userId="3af124f9-b8e7-46e3-9422-21ae1d17ac0b" providerId="ADAL" clId="{36ADBC8C-A474-483A-8EB4-DAEB32EDB1C3}" dt="2021-12-12T08:15:38.016" v="23" actId="1076"/>
        <pc:sldMkLst>
          <pc:docMk/>
          <pc:sldMk cId="426253869" sldId="595"/>
        </pc:sldMkLst>
        <pc:picChg chg="mod">
          <ac:chgData name="Siniša Vuksan" userId="3af124f9-b8e7-46e3-9422-21ae1d17ac0b" providerId="ADAL" clId="{36ADBC8C-A474-483A-8EB4-DAEB32EDB1C3}" dt="2021-12-12T08:15:38.016" v="23" actId="1076"/>
          <ac:picMkLst>
            <pc:docMk/>
            <pc:sldMk cId="426253869" sldId="595"/>
            <ac:picMk id="4" creationId="{1B2619D9-4F98-4A11-8FFE-57C7EB1F529A}"/>
          </ac:picMkLst>
        </pc:picChg>
      </pc:sldChg>
      <pc:sldChg chg="modSp">
        <pc:chgData name="Siniša Vuksan" userId="3af124f9-b8e7-46e3-9422-21ae1d17ac0b" providerId="ADAL" clId="{36ADBC8C-A474-483A-8EB4-DAEB32EDB1C3}" dt="2021-12-12T08:15:40.726" v="24" actId="1076"/>
        <pc:sldMkLst>
          <pc:docMk/>
          <pc:sldMk cId="2972607905" sldId="596"/>
        </pc:sldMkLst>
        <pc:picChg chg="mod">
          <ac:chgData name="Siniša Vuksan" userId="3af124f9-b8e7-46e3-9422-21ae1d17ac0b" providerId="ADAL" clId="{36ADBC8C-A474-483A-8EB4-DAEB32EDB1C3}" dt="2021-12-12T08:15:40.726" v="24" actId="1076"/>
          <ac:picMkLst>
            <pc:docMk/>
            <pc:sldMk cId="2972607905" sldId="596"/>
            <ac:picMk id="4" creationId="{1B2619D9-4F98-4A11-8FFE-57C7EB1F529A}"/>
          </ac:picMkLst>
        </pc:picChg>
      </pc:sldChg>
      <pc:sldChg chg="delSp new add">
        <pc:chgData name="Siniša Vuksan" userId="3af124f9-b8e7-46e3-9422-21ae1d17ac0b" providerId="ADAL" clId="{36ADBC8C-A474-483A-8EB4-DAEB32EDB1C3}" dt="2021-12-12T07:40:11.025" v="20" actId="478"/>
        <pc:sldMkLst>
          <pc:docMk/>
          <pc:sldMk cId="1855257839" sldId="598"/>
        </pc:sldMkLst>
        <pc:spChg chg="del">
          <ac:chgData name="Siniša Vuksan" userId="3af124f9-b8e7-46e3-9422-21ae1d17ac0b" providerId="ADAL" clId="{36ADBC8C-A474-483A-8EB4-DAEB32EDB1C3}" dt="2021-12-12T07:40:11.025" v="20" actId="478"/>
          <ac:spMkLst>
            <pc:docMk/>
            <pc:sldMk cId="1855257839" sldId="598"/>
            <ac:spMk id="2" creationId="{8F468BA9-67AA-4C36-89C8-20BDDE19AC70}"/>
          </ac:spMkLst>
        </pc:spChg>
        <pc:spChg chg="del">
          <ac:chgData name="Siniša Vuksan" userId="3af124f9-b8e7-46e3-9422-21ae1d17ac0b" providerId="ADAL" clId="{36ADBC8C-A474-483A-8EB4-DAEB32EDB1C3}" dt="2021-12-12T07:40:11.025" v="20" actId="478"/>
          <ac:spMkLst>
            <pc:docMk/>
            <pc:sldMk cId="1855257839" sldId="598"/>
            <ac:spMk id="3" creationId="{C19241A1-A13A-42C7-ACB1-520280DF239C}"/>
          </ac:spMkLst>
        </pc:spChg>
      </pc:sldChg>
      <pc:sldChg chg="modSp add ord modAnim">
        <pc:chgData name="Siniša Vuksan" userId="3af124f9-b8e7-46e3-9422-21ae1d17ac0b" providerId="ADAL" clId="{36ADBC8C-A474-483A-8EB4-DAEB32EDB1C3}" dt="2021-12-12T08:27:17.295" v="815"/>
        <pc:sldMkLst>
          <pc:docMk/>
          <pc:sldMk cId="251081978" sldId="599"/>
        </pc:sldMkLst>
        <pc:spChg chg="mod">
          <ac:chgData name="Siniša Vuksan" userId="3af124f9-b8e7-46e3-9422-21ae1d17ac0b" providerId="ADAL" clId="{36ADBC8C-A474-483A-8EB4-DAEB32EDB1C3}" dt="2021-12-12T08:26:12.772" v="812" actId="20577"/>
          <ac:spMkLst>
            <pc:docMk/>
            <pc:sldMk cId="251081978" sldId="599"/>
            <ac:spMk id="6" creationId="{010AB125-9086-4261-98B4-FC5A0801347C}"/>
          </ac:spMkLst>
        </pc:spChg>
        <pc:spChg chg="mod">
          <ac:chgData name="Siniša Vuksan" userId="3af124f9-b8e7-46e3-9422-21ae1d17ac0b" providerId="ADAL" clId="{36ADBC8C-A474-483A-8EB4-DAEB32EDB1C3}" dt="2021-12-12T08:23:52.718" v="741" actId="20577"/>
          <ac:spMkLst>
            <pc:docMk/>
            <pc:sldMk cId="251081978" sldId="599"/>
            <ac:spMk id="7" creationId="{0256D9EB-C20B-45FA-9F3D-124012366C9E}"/>
          </ac:spMkLst>
        </pc:spChg>
        <pc:spChg chg="mod">
          <ac:chgData name="Siniša Vuksan" userId="3af124f9-b8e7-46e3-9422-21ae1d17ac0b" providerId="ADAL" clId="{36ADBC8C-A474-483A-8EB4-DAEB32EDB1C3}" dt="2021-12-12T08:22:23.526" v="737" actId="14100"/>
          <ac:spMkLst>
            <pc:docMk/>
            <pc:sldMk cId="251081978" sldId="599"/>
            <ac:spMk id="10" creationId="{4B2349A6-8903-43C1-9216-2DE1B381E62F}"/>
          </ac:spMkLst>
        </pc:spChg>
        <pc:picChg chg="mod">
          <ac:chgData name="Siniša Vuksan" userId="3af124f9-b8e7-46e3-9422-21ae1d17ac0b" providerId="ADAL" clId="{36ADBC8C-A474-483A-8EB4-DAEB32EDB1C3}" dt="2021-12-12T08:26:51.746" v="814" actId="1076"/>
          <ac:picMkLst>
            <pc:docMk/>
            <pc:sldMk cId="251081978" sldId="599"/>
            <ac:picMk id="2" creationId="{79AB126F-5218-4223-8FB3-6BD5D18FF2B3}"/>
          </ac:picMkLst>
        </pc:picChg>
        <pc:picChg chg="mod">
          <ac:chgData name="Siniša Vuksan" userId="3af124f9-b8e7-46e3-9422-21ae1d17ac0b" providerId="ADAL" clId="{36ADBC8C-A474-483A-8EB4-DAEB32EDB1C3}" dt="2021-12-12T08:24:30.114" v="743" actId="14826"/>
          <ac:picMkLst>
            <pc:docMk/>
            <pc:sldMk cId="251081978" sldId="599"/>
            <ac:picMk id="4" creationId="{1B2619D9-4F98-4A11-8FFE-57C7EB1F529A}"/>
          </ac:picMkLst>
        </pc:picChg>
      </pc:sldChg>
      <pc:sldChg chg="delSp modSp add del">
        <pc:chgData name="Siniša Vuksan" userId="3af124f9-b8e7-46e3-9422-21ae1d17ac0b" providerId="ADAL" clId="{36ADBC8C-A474-483A-8EB4-DAEB32EDB1C3}" dt="2021-12-12T08:31:38.986" v="841" actId="2696"/>
        <pc:sldMkLst>
          <pc:docMk/>
          <pc:sldMk cId="706073152" sldId="600"/>
        </pc:sldMkLst>
        <pc:picChg chg="mod">
          <ac:chgData name="Siniša Vuksan" userId="3af124f9-b8e7-46e3-9422-21ae1d17ac0b" providerId="ADAL" clId="{36ADBC8C-A474-483A-8EB4-DAEB32EDB1C3}" dt="2021-12-12T08:31:34.367" v="838" actId="1076"/>
          <ac:picMkLst>
            <pc:docMk/>
            <pc:sldMk cId="706073152" sldId="600"/>
            <ac:picMk id="2" creationId="{B69E1C10-ACFD-49C4-B019-6B92ED78F85E}"/>
          </ac:picMkLst>
        </pc:picChg>
        <pc:picChg chg="del mod">
          <ac:chgData name="Siniša Vuksan" userId="3af124f9-b8e7-46e3-9422-21ae1d17ac0b" providerId="ADAL" clId="{36ADBC8C-A474-483A-8EB4-DAEB32EDB1C3}" dt="2021-12-12T08:31:36.643" v="840" actId="478"/>
          <ac:picMkLst>
            <pc:docMk/>
            <pc:sldMk cId="706073152" sldId="600"/>
            <ac:picMk id="4" creationId="{1B2619D9-4F98-4A11-8FFE-57C7EB1F529A}"/>
          </ac:picMkLst>
        </pc:picChg>
      </pc:sldChg>
      <pc:sldChg chg="add del">
        <pc:chgData name="Siniša Vuksan" userId="3af124f9-b8e7-46e3-9422-21ae1d17ac0b" providerId="ADAL" clId="{36ADBC8C-A474-483A-8EB4-DAEB32EDB1C3}" dt="2021-12-12T08:16:10.152" v="34"/>
        <pc:sldMkLst>
          <pc:docMk/>
          <pc:sldMk cId="1668963724" sldId="600"/>
        </pc:sldMkLst>
      </pc:sldChg>
      <pc:sldChg chg="delSp modSp add ord delAnim modAnim">
        <pc:chgData name="Siniša Vuksan" userId="3af124f9-b8e7-46e3-9422-21ae1d17ac0b" providerId="ADAL" clId="{36ADBC8C-A474-483A-8EB4-DAEB32EDB1C3}" dt="2021-12-12T08:28:50.920" v="828"/>
        <pc:sldMkLst>
          <pc:docMk/>
          <pc:sldMk cId="332928040" sldId="601"/>
        </pc:sldMkLst>
        <pc:spChg chg="del">
          <ac:chgData name="Siniša Vuksan" userId="3af124f9-b8e7-46e3-9422-21ae1d17ac0b" providerId="ADAL" clId="{36ADBC8C-A474-483A-8EB4-DAEB32EDB1C3}" dt="2021-12-12T08:27:46.232" v="822" actId="478"/>
          <ac:spMkLst>
            <pc:docMk/>
            <pc:sldMk cId="332928040" sldId="601"/>
            <ac:spMk id="7" creationId="{0256D9EB-C20B-45FA-9F3D-124012366C9E}"/>
          </ac:spMkLst>
        </pc:spChg>
        <pc:spChg chg="del">
          <ac:chgData name="Siniša Vuksan" userId="3af124f9-b8e7-46e3-9422-21ae1d17ac0b" providerId="ADAL" clId="{36ADBC8C-A474-483A-8EB4-DAEB32EDB1C3}" dt="2021-12-12T08:27:40.202" v="820" actId="478"/>
          <ac:spMkLst>
            <pc:docMk/>
            <pc:sldMk cId="332928040" sldId="601"/>
            <ac:spMk id="10" creationId="{4B2349A6-8903-43C1-9216-2DE1B381E62F}"/>
          </ac:spMkLst>
        </pc:spChg>
        <pc:picChg chg="mod">
          <ac:chgData name="Siniša Vuksan" userId="3af124f9-b8e7-46e3-9422-21ae1d17ac0b" providerId="ADAL" clId="{36ADBC8C-A474-483A-8EB4-DAEB32EDB1C3}" dt="2021-12-12T08:28:47.018" v="827" actId="1076"/>
          <ac:picMkLst>
            <pc:docMk/>
            <pc:sldMk cId="332928040" sldId="601"/>
            <ac:picMk id="2" creationId="{79AB126F-5218-4223-8FB3-6BD5D18FF2B3}"/>
          </ac:picMkLst>
        </pc:picChg>
        <pc:picChg chg="mod">
          <ac:chgData name="Siniša Vuksan" userId="3af124f9-b8e7-46e3-9422-21ae1d17ac0b" providerId="ADAL" clId="{36ADBC8C-A474-483A-8EB4-DAEB32EDB1C3}" dt="2021-12-12T08:27:43.590" v="821" actId="1076"/>
          <ac:picMkLst>
            <pc:docMk/>
            <pc:sldMk cId="332928040" sldId="601"/>
            <ac:picMk id="4" creationId="{1B2619D9-4F98-4A11-8FFE-57C7EB1F529A}"/>
          </ac:picMkLst>
        </pc:picChg>
      </pc:sldChg>
      <pc:sldChg chg="modSp add ord modTransition">
        <pc:chgData name="Siniša Vuksan" userId="3af124f9-b8e7-46e3-9422-21ae1d17ac0b" providerId="ADAL" clId="{36ADBC8C-A474-483A-8EB4-DAEB32EDB1C3}" dt="2021-12-12T08:30:12.430" v="837"/>
        <pc:sldMkLst>
          <pc:docMk/>
          <pc:sldMk cId="3497687542" sldId="602"/>
        </pc:sldMkLst>
        <pc:picChg chg="mod">
          <ac:chgData name="Siniša Vuksan" userId="3af124f9-b8e7-46e3-9422-21ae1d17ac0b" providerId="ADAL" clId="{36ADBC8C-A474-483A-8EB4-DAEB32EDB1C3}" dt="2021-12-12T08:29:48.171" v="835" actId="1076"/>
          <ac:picMkLst>
            <pc:docMk/>
            <pc:sldMk cId="3497687542" sldId="602"/>
            <ac:picMk id="2" creationId="{79AB126F-5218-4223-8FB3-6BD5D18FF2B3}"/>
          </ac:picMkLst>
        </pc:picChg>
        <pc:picChg chg="mod">
          <ac:chgData name="Siniša Vuksan" userId="3af124f9-b8e7-46e3-9422-21ae1d17ac0b" providerId="ADAL" clId="{36ADBC8C-A474-483A-8EB4-DAEB32EDB1C3}" dt="2021-12-12T08:30:09.958" v="836" actId="14826"/>
          <ac:picMkLst>
            <pc:docMk/>
            <pc:sldMk cId="3497687542" sldId="602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36ADBC8C-A474-483A-8EB4-DAEB32EDB1C3}" dt="2021-12-12T08:40:11.823" v="1212"/>
        <pc:sldMkLst>
          <pc:docMk/>
          <pc:sldMk cId="1388078362" sldId="603"/>
        </pc:sldMkLst>
        <pc:spChg chg="mod">
          <ac:chgData name="Siniša Vuksan" userId="3af124f9-b8e7-46e3-9422-21ae1d17ac0b" providerId="ADAL" clId="{36ADBC8C-A474-483A-8EB4-DAEB32EDB1C3}" dt="2021-12-12T08:34:09.757" v="897" actId="14100"/>
          <ac:spMkLst>
            <pc:docMk/>
            <pc:sldMk cId="1388078362" sldId="603"/>
            <ac:spMk id="6" creationId="{010AB125-9086-4261-98B4-FC5A0801347C}"/>
          </ac:spMkLst>
        </pc:spChg>
        <pc:spChg chg="add mod">
          <ac:chgData name="Siniša Vuksan" userId="3af124f9-b8e7-46e3-9422-21ae1d17ac0b" providerId="ADAL" clId="{36ADBC8C-A474-483A-8EB4-DAEB32EDB1C3}" dt="2021-12-12T08:34:48.255" v="918" actId="20577"/>
          <ac:spMkLst>
            <pc:docMk/>
            <pc:sldMk cId="1388078362" sldId="603"/>
            <ac:spMk id="7" creationId="{ECAF47E7-9725-497D-89FD-2E06D13FCC0C}"/>
          </ac:spMkLst>
        </pc:spChg>
        <pc:spChg chg="add mod">
          <ac:chgData name="Siniša Vuksan" userId="3af124f9-b8e7-46e3-9422-21ae1d17ac0b" providerId="ADAL" clId="{36ADBC8C-A474-483A-8EB4-DAEB32EDB1C3}" dt="2021-12-12T08:35:14.863" v="940" actId="20577"/>
          <ac:spMkLst>
            <pc:docMk/>
            <pc:sldMk cId="1388078362" sldId="603"/>
            <ac:spMk id="8" creationId="{C378A116-378F-48A6-9A59-BD79B41D2D05}"/>
          </ac:spMkLst>
        </pc:spChg>
        <pc:spChg chg="add mod">
          <ac:chgData name="Siniša Vuksan" userId="3af124f9-b8e7-46e3-9422-21ae1d17ac0b" providerId="ADAL" clId="{36ADBC8C-A474-483A-8EB4-DAEB32EDB1C3}" dt="2021-12-12T08:35:26.022" v="954" actId="20577"/>
          <ac:spMkLst>
            <pc:docMk/>
            <pc:sldMk cId="1388078362" sldId="603"/>
            <ac:spMk id="9" creationId="{AB4C3735-0C57-428B-9513-3150CA8FE936}"/>
          </ac:spMkLst>
        </pc:spChg>
        <pc:spChg chg="del">
          <ac:chgData name="Siniša Vuksan" userId="3af124f9-b8e7-46e3-9422-21ae1d17ac0b" providerId="ADAL" clId="{36ADBC8C-A474-483A-8EB4-DAEB32EDB1C3}" dt="2021-12-12T08:32:05.060" v="848" actId="478"/>
          <ac:spMkLst>
            <pc:docMk/>
            <pc:sldMk cId="1388078362" sldId="603"/>
            <ac:spMk id="10" creationId="{CCE0938C-28AF-40CC-89AA-A66B7A778EEC}"/>
          </ac:spMkLst>
        </pc:spChg>
        <pc:spChg chg="mod">
          <ac:chgData name="Siniša Vuksan" userId="3af124f9-b8e7-46e3-9422-21ae1d17ac0b" providerId="ADAL" clId="{36ADBC8C-A474-483A-8EB4-DAEB32EDB1C3}" dt="2021-12-12T08:34:34.388" v="904" actId="20577"/>
          <ac:spMkLst>
            <pc:docMk/>
            <pc:sldMk cId="1388078362" sldId="603"/>
            <ac:spMk id="11" creationId="{02239281-D630-45EB-BC90-1A13D39823F8}"/>
          </ac:spMkLst>
        </pc:spChg>
        <pc:spChg chg="add mod">
          <ac:chgData name="Siniša Vuksan" userId="3af124f9-b8e7-46e3-9422-21ae1d17ac0b" providerId="ADAL" clId="{36ADBC8C-A474-483A-8EB4-DAEB32EDB1C3}" dt="2021-12-12T08:35:36.068" v="967" actId="20577"/>
          <ac:spMkLst>
            <pc:docMk/>
            <pc:sldMk cId="1388078362" sldId="603"/>
            <ac:spMk id="12" creationId="{D51CC07D-30BA-429C-AAD6-BE6C9BDC8F68}"/>
          </ac:spMkLst>
        </pc:spChg>
        <pc:spChg chg="add mod">
          <ac:chgData name="Siniša Vuksan" userId="3af124f9-b8e7-46e3-9422-21ae1d17ac0b" providerId="ADAL" clId="{36ADBC8C-A474-483A-8EB4-DAEB32EDB1C3}" dt="2021-12-12T08:35:56.195" v="974" actId="20577"/>
          <ac:spMkLst>
            <pc:docMk/>
            <pc:sldMk cId="1388078362" sldId="603"/>
            <ac:spMk id="13" creationId="{B0249948-E751-46CB-9D91-85A8ED6C5CB7}"/>
          </ac:spMkLst>
        </pc:spChg>
        <pc:spChg chg="add mod">
          <ac:chgData name="Siniša Vuksan" userId="3af124f9-b8e7-46e3-9422-21ae1d17ac0b" providerId="ADAL" clId="{36ADBC8C-A474-483A-8EB4-DAEB32EDB1C3}" dt="2021-12-12T08:36:10.934" v="992" actId="20577"/>
          <ac:spMkLst>
            <pc:docMk/>
            <pc:sldMk cId="1388078362" sldId="603"/>
            <ac:spMk id="14" creationId="{27B38251-5237-46E4-992F-25087F05BB2E}"/>
          </ac:spMkLst>
        </pc:spChg>
        <pc:spChg chg="add mod">
          <ac:chgData name="Siniša Vuksan" userId="3af124f9-b8e7-46e3-9422-21ae1d17ac0b" providerId="ADAL" clId="{36ADBC8C-A474-483A-8EB4-DAEB32EDB1C3}" dt="2021-12-12T08:36:38.132" v="1012" actId="20577"/>
          <ac:spMkLst>
            <pc:docMk/>
            <pc:sldMk cId="1388078362" sldId="603"/>
            <ac:spMk id="15" creationId="{4E724141-FF43-45FE-85D5-12A62F2F1E3A}"/>
          </ac:spMkLst>
        </pc:spChg>
        <pc:spChg chg="add mod">
          <ac:chgData name="Siniša Vuksan" userId="3af124f9-b8e7-46e3-9422-21ae1d17ac0b" providerId="ADAL" clId="{36ADBC8C-A474-483A-8EB4-DAEB32EDB1C3}" dt="2021-12-12T08:36:57.997" v="1025" actId="20577"/>
          <ac:spMkLst>
            <pc:docMk/>
            <pc:sldMk cId="1388078362" sldId="603"/>
            <ac:spMk id="16" creationId="{A7CA636D-1C89-4659-B085-BD0A1CEE5B5F}"/>
          </ac:spMkLst>
        </pc:spChg>
        <pc:spChg chg="add mod">
          <ac:chgData name="Siniša Vuksan" userId="3af124f9-b8e7-46e3-9422-21ae1d17ac0b" providerId="ADAL" clId="{36ADBC8C-A474-483A-8EB4-DAEB32EDB1C3}" dt="2021-12-12T08:37:12.747" v="1036" actId="20577"/>
          <ac:spMkLst>
            <pc:docMk/>
            <pc:sldMk cId="1388078362" sldId="603"/>
            <ac:spMk id="17" creationId="{64C9C726-4DAC-436D-A1CD-D52990DA9BC3}"/>
          </ac:spMkLst>
        </pc:spChg>
        <pc:spChg chg="add mod">
          <ac:chgData name="Siniša Vuksan" userId="3af124f9-b8e7-46e3-9422-21ae1d17ac0b" providerId="ADAL" clId="{36ADBC8C-A474-483A-8EB4-DAEB32EDB1C3}" dt="2021-12-12T08:37:22.275" v="1042" actId="20577"/>
          <ac:spMkLst>
            <pc:docMk/>
            <pc:sldMk cId="1388078362" sldId="603"/>
            <ac:spMk id="18" creationId="{B321E496-4CE0-4E15-A86B-3876B8551F18}"/>
          </ac:spMkLst>
        </pc:spChg>
        <pc:spChg chg="add mod">
          <ac:chgData name="Siniša Vuksan" userId="3af124f9-b8e7-46e3-9422-21ae1d17ac0b" providerId="ADAL" clId="{36ADBC8C-A474-483A-8EB4-DAEB32EDB1C3}" dt="2021-12-12T08:37:42.012" v="1058" actId="20577"/>
          <ac:spMkLst>
            <pc:docMk/>
            <pc:sldMk cId="1388078362" sldId="603"/>
            <ac:spMk id="19" creationId="{06A1ACCE-E396-45D0-956F-E3F7265017D1}"/>
          </ac:spMkLst>
        </pc:spChg>
        <pc:spChg chg="add mod">
          <ac:chgData name="Siniša Vuksan" userId="3af124f9-b8e7-46e3-9422-21ae1d17ac0b" providerId="ADAL" clId="{36ADBC8C-A474-483A-8EB4-DAEB32EDB1C3}" dt="2021-12-12T08:38:06.608" v="1076" actId="20577"/>
          <ac:spMkLst>
            <pc:docMk/>
            <pc:sldMk cId="1388078362" sldId="603"/>
            <ac:spMk id="20" creationId="{39B75E9D-2CB6-420E-9EE5-EAFF7996D3E4}"/>
          </ac:spMkLst>
        </pc:spChg>
        <pc:spChg chg="add mod">
          <ac:chgData name="Siniša Vuksan" userId="3af124f9-b8e7-46e3-9422-21ae1d17ac0b" providerId="ADAL" clId="{36ADBC8C-A474-483A-8EB4-DAEB32EDB1C3}" dt="2021-12-12T08:38:33.038" v="1102" actId="20577"/>
          <ac:spMkLst>
            <pc:docMk/>
            <pc:sldMk cId="1388078362" sldId="603"/>
            <ac:spMk id="21" creationId="{3F7347D0-EAAC-4C7C-9120-571402ADE722}"/>
          </ac:spMkLst>
        </pc:spChg>
        <pc:spChg chg="add mod">
          <ac:chgData name="Siniša Vuksan" userId="3af124f9-b8e7-46e3-9422-21ae1d17ac0b" providerId="ADAL" clId="{36ADBC8C-A474-483A-8EB4-DAEB32EDB1C3}" dt="2021-12-12T08:39:16.111" v="1156" actId="1036"/>
          <ac:spMkLst>
            <pc:docMk/>
            <pc:sldMk cId="1388078362" sldId="603"/>
            <ac:spMk id="22" creationId="{5E9E6D57-F223-4AC7-864D-D5504F0FA407}"/>
          </ac:spMkLst>
        </pc:spChg>
        <pc:spChg chg="add mod">
          <ac:chgData name="Siniša Vuksan" userId="3af124f9-b8e7-46e3-9422-21ae1d17ac0b" providerId="ADAL" clId="{36ADBC8C-A474-483A-8EB4-DAEB32EDB1C3}" dt="2021-12-12T08:39:37.470" v="1170" actId="20577"/>
          <ac:spMkLst>
            <pc:docMk/>
            <pc:sldMk cId="1388078362" sldId="603"/>
            <ac:spMk id="23" creationId="{7F0FE23D-CE62-4BDF-86DA-2F1DA31B019E}"/>
          </ac:spMkLst>
        </pc:spChg>
        <pc:spChg chg="add mod">
          <ac:chgData name="Siniša Vuksan" userId="3af124f9-b8e7-46e3-9422-21ae1d17ac0b" providerId="ADAL" clId="{36ADBC8C-A474-483A-8EB4-DAEB32EDB1C3}" dt="2021-12-12T08:39:57.179" v="1189" actId="20577"/>
          <ac:spMkLst>
            <pc:docMk/>
            <pc:sldMk cId="1388078362" sldId="603"/>
            <ac:spMk id="24" creationId="{D95CB1A0-4982-46B9-9AA6-F2CCB0D66E69}"/>
          </ac:spMkLst>
        </pc:spChg>
        <pc:spChg chg="add mod">
          <ac:chgData name="Siniša Vuksan" userId="3af124f9-b8e7-46e3-9422-21ae1d17ac0b" providerId="ADAL" clId="{36ADBC8C-A474-483A-8EB4-DAEB32EDB1C3}" dt="2021-12-12T08:40:09.309" v="1211" actId="20577"/>
          <ac:spMkLst>
            <pc:docMk/>
            <pc:sldMk cId="1388078362" sldId="603"/>
            <ac:spMk id="25" creationId="{4EE09709-B066-4027-ACA4-3F2FB78012C2}"/>
          </ac:spMkLst>
        </pc:spChg>
        <pc:picChg chg="mod">
          <ac:chgData name="Siniša Vuksan" userId="3af124f9-b8e7-46e3-9422-21ae1d17ac0b" providerId="ADAL" clId="{36ADBC8C-A474-483A-8EB4-DAEB32EDB1C3}" dt="2021-12-12T08:34:01.079" v="893" actId="1076"/>
          <ac:picMkLst>
            <pc:docMk/>
            <pc:sldMk cId="1388078362" sldId="603"/>
            <ac:picMk id="2" creationId="{B69E1C10-ACFD-49C4-B019-6B92ED78F85E}"/>
          </ac:picMkLst>
        </pc:picChg>
        <pc:picChg chg="mod">
          <ac:chgData name="Siniša Vuksan" userId="3af124f9-b8e7-46e3-9422-21ae1d17ac0b" providerId="ADAL" clId="{36ADBC8C-A474-483A-8EB4-DAEB32EDB1C3}" dt="2021-12-12T08:32:00.692" v="847" actId="14100"/>
          <ac:picMkLst>
            <pc:docMk/>
            <pc:sldMk cId="1388078362" sldId="603"/>
            <ac:picMk id="4" creationId="{1B2619D9-4F98-4A11-8FFE-57C7EB1F529A}"/>
          </ac:picMkLst>
        </pc:picChg>
      </pc:sldChg>
      <pc:sldChg chg="delSp modSp add ord delAnim modAnim">
        <pc:chgData name="Siniša Vuksan" userId="3af124f9-b8e7-46e3-9422-21ae1d17ac0b" providerId="ADAL" clId="{36ADBC8C-A474-483A-8EB4-DAEB32EDB1C3}" dt="2021-12-12T11:12:03.664" v="1395" actId="1076"/>
        <pc:sldMkLst>
          <pc:docMk/>
          <pc:sldMk cId="4268263090" sldId="604"/>
        </pc:sldMkLst>
        <pc:spChg chg="mod">
          <ac:chgData name="Siniša Vuksan" userId="3af124f9-b8e7-46e3-9422-21ae1d17ac0b" providerId="ADAL" clId="{36ADBC8C-A474-483A-8EB4-DAEB32EDB1C3}" dt="2021-12-12T11:11:59.804" v="1394" actId="14100"/>
          <ac:spMkLst>
            <pc:docMk/>
            <pc:sldMk cId="4268263090" sldId="604"/>
            <ac:spMk id="6" creationId="{010AB125-9086-4261-98B4-FC5A0801347C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7" creationId="{ECAF47E7-9725-497D-89FD-2E06D13FCC0C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8" creationId="{C378A116-378F-48A6-9A59-BD79B41D2D05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9" creationId="{AB4C3735-0C57-428B-9513-3150CA8FE936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11" creationId="{02239281-D630-45EB-BC90-1A13D39823F8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12" creationId="{D51CC07D-30BA-429C-AAD6-BE6C9BDC8F68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13" creationId="{B0249948-E751-46CB-9D91-85A8ED6C5CB7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14" creationId="{27B38251-5237-46E4-992F-25087F05BB2E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15" creationId="{4E724141-FF43-45FE-85D5-12A62F2F1E3A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16" creationId="{A7CA636D-1C89-4659-B085-BD0A1CEE5B5F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17" creationId="{64C9C726-4DAC-436D-A1CD-D52990DA9BC3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18" creationId="{B321E496-4CE0-4E15-A86B-3876B8551F18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19" creationId="{06A1ACCE-E396-45D0-956F-E3F7265017D1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20" creationId="{39B75E9D-2CB6-420E-9EE5-EAFF7996D3E4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21" creationId="{3F7347D0-EAAC-4C7C-9120-571402ADE722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22" creationId="{5E9E6D57-F223-4AC7-864D-D5504F0FA407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23" creationId="{7F0FE23D-CE62-4BDF-86DA-2F1DA31B019E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24" creationId="{D95CB1A0-4982-46B9-9AA6-F2CCB0D66E69}"/>
          </ac:spMkLst>
        </pc:spChg>
        <pc:spChg chg="del">
          <ac:chgData name="Siniša Vuksan" userId="3af124f9-b8e7-46e3-9422-21ae1d17ac0b" providerId="ADAL" clId="{36ADBC8C-A474-483A-8EB4-DAEB32EDB1C3}" dt="2021-12-12T11:05:24.741" v="1214" actId="478"/>
          <ac:spMkLst>
            <pc:docMk/>
            <pc:sldMk cId="4268263090" sldId="604"/>
            <ac:spMk id="25" creationId="{4EE09709-B066-4027-ACA4-3F2FB78012C2}"/>
          </ac:spMkLst>
        </pc:spChg>
        <pc:picChg chg="mod">
          <ac:chgData name="Siniša Vuksan" userId="3af124f9-b8e7-46e3-9422-21ae1d17ac0b" providerId="ADAL" clId="{36ADBC8C-A474-483A-8EB4-DAEB32EDB1C3}" dt="2021-12-12T11:12:03.664" v="1395" actId="1076"/>
          <ac:picMkLst>
            <pc:docMk/>
            <pc:sldMk cId="4268263090" sldId="604"/>
            <ac:picMk id="2" creationId="{B69E1C10-ACFD-49C4-B019-6B92ED78F85E}"/>
          </ac:picMkLst>
        </pc:picChg>
      </pc:sldChg>
      <pc:sldChg chg="modSp add ord">
        <pc:chgData name="Siniša Vuksan" userId="3af124f9-b8e7-46e3-9422-21ae1d17ac0b" providerId="ADAL" clId="{36ADBC8C-A474-483A-8EB4-DAEB32EDB1C3}" dt="2021-12-12T11:16:14.320" v="1400" actId="1076"/>
        <pc:sldMkLst>
          <pc:docMk/>
          <pc:sldMk cId="3406924740" sldId="605"/>
        </pc:sldMkLst>
        <pc:picChg chg="mod">
          <ac:chgData name="Siniša Vuksan" userId="3af124f9-b8e7-46e3-9422-21ae1d17ac0b" providerId="ADAL" clId="{36ADBC8C-A474-483A-8EB4-DAEB32EDB1C3}" dt="2021-12-12T11:16:14.320" v="1400" actId="1076"/>
          <ac:picMkLst>
            <pc:docMk/>
            <pc:sldMk cId="3406924740" sldId="605"/>
            <ac:picMk id="2" creationId="{B69E1C10-ACFD-49C4-B019-6B92ED78F85E}"/>
          </ac:picMkLst>
        </pc:picChg>
      </pc:sldChg>
    </pc:docChg>
  </pc:docChgLst>
  <pc:docChgLst>
    <pc:chgData name="Siniša Vuksan" userId="3af124f9-b8e7-46e3-9422-21ae1d17ac0b" providerId="ADAL" clId="{E7552B44-A0C8-490C-B223-B36916406976}"/>
    <pc:docChg chg="undo custSel addSld delSld modSld sldOrd">
      <pc:chgData name="Siniša Vuksan" userId="3af124f9-b8e7-46e3-9422-21ae1d17ac0b" providerId="ADAL" clId="{E7552B44-A0C8-490C-B223-B36916406976}" dt="2021-11-18T12:06:06.221" v="3126" actId="1076"/>
      <pc:docMkLst>
        <pc:docMk/>
      </pc:docMkLst>
      <pc:sldChg chg="modSp">
        <pc:chgData name="Siniša Vuksan" userId="3af124f9-b8e7-46e3-9422-21ae1d17ac0b" providerId="ADAL" clId="{E7552B44-A0C8-490C-B223-B36916406976}" dt="2021-11-18T09:02:06.208" v="3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E7552B44-A0C8-490C-B223-B36916406976}" dt="2021-11-18T09:01:58.129" v="22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E7552B44-A0C8-490C-B223-B36916406976}" dt="2021-11-18T09:02:06.208" v="34" actId="20577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ᵀᴴᴱ ᴼᴿᴵᴳᴵᴻᴬᴸ Wolfenstein" userId="215f646470bc261a" providerId="LiveId" clId="{B8286DF6-407A-4385-9B05-204537352E0F}"/>
  </pc:docChgLst>
  <pc:docChgLst>
    <pc:chgData name="Siniša ᵀᴴᴱ ᴼᴿᴵᴳᴵᴻᴬᴸ Wolfenstein" userId="215f646470bc261a" providerId="LiveId" clId="{02FC7EFA-2E7F-4788-AACD-E0736368D5A1}"/>
  </pc:docChgLst>
  <pc:docChgLst>
    <pc:chgData name="Siniša Vuksan" userId="3af124f9-b8e7-46e3-9422-21ae1d17ac0b" providerId="ADAL" clId="{75D179B2-224B-4213-BB8E-CFE257F4B63F}"/>
    <pc:docChg chg="undo custSel addSld modSld sldOrd">
      <pc:chgData name="Siniša Vuksan" userId="3af124f9-b8e7-46e3-9422-21ae1d17ac0b" providerId="ADAL" clId="{75D179B2-224B-4213-BB8E-CFE257F4B63F}" dt="2021-12-01T17:15:01.722" v="1888" actId="14100"/>
      <pc:docMkLst>
        <pc:docMk/>
      </pc:docMkLst>
      <pc:sldChg chg="modSp">
        <pc:chgData name="Siniša Vuksan" userId="3af124f9-b8e7-46e3-9422-21ae1d17ac0b" providerId="ADAL" clId="{75D179B2-224B-4213-BB8E-CFE257F4B63F}" dt="2021-12-01T16:22:58.977" v="32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75D179B2-224B-4213-BB8E-CFE257F4B63F}" dt="2021-12-01T16:22:58.977" v="32" actId="20577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ᵀᴴᴱ ᴼᴿᴵᴳᴵᴻᴬᴸ Wolfenstein" userId="215f646470bc261a" providerId="LiveId" clId="{B337BC4F-8DF7-4899-9594-FD1D2B81334B}"/>
  </pc:docChgLst>
  <pc:docChgLst>
    <pc:chgData name="Siniša Vuksan" userId="3af124f9-b8e7-46e3-9422-21ae1d17ac0b" providerId="ADAL" clId="{D6F7B15F-22FF-425B-B979-1D15F7CB28F4}"/>
  </pc:docChgLst>
  <pc:docChgLst>
    <pc:chgData name="Siniša Vuksan" userId="3af124f9-b8e7-46e3-9422-21ae1d17ac0b" providerId="ADAL" clId="{6B96F622-3460-4CC4-AB33-4F85A18885A6}"/>
    <pc:docChg chg="undo custSel addSld delSld modSld sldOrd">
      <pc:chgData name="Siniša Vuksan" userId="3af124f9-b8e7-46e3-9422-21ae1d17ac0b" providerId="ADAL" clId="{6B96F622-3460-4CC4-AB33-4F85A18885A6}" dt="2021-11-23T09:50:21.871" v="2480"/>
      <pc:docMkLst>
        <pc:docMk/>
      </pc:docMkLst>
      <pc:sldChg chg="modSp">
        <pc:chgData name="Siniša Vuksan" userId="3af124f9-b8e7-46e3-9422-21ae1d17ac0b" providerId="ADAL" clId="{6B96F622-3460-4CC4-AB33-4F85A18885A6}" dt="2021-11-23T06:48:20.993" v="72" actId="1035"/>
        <pc:sldMkLst>
          <pc:docMk/>
          <pc:sldMk cId="1473559465" sldId="256"/>
        </pc:sldMkLst>
        <pc:spChg chg="mod">
          <ac:chgData name="Siniša Vuksan" userId="3af124f9-b8e7-46e3-9422-21ae1d17ac0b" providerId="ADAL" clId="{6B96F622-3460-4CC4-AB33-4F85A18885A6}" dt="2021-11-23T06:48:20.993" v="72" actId="1035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6B96F622-3460-4CC4-AB33-4F85A18885A6}" dt="2021-11-23T06:48:14.016" v="45" actId="1035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Vuksan" userId="3af124f9-b8e7-46e3-9422-21ae1d17ac0b" providerId="ADAL" clId="{60404417-70EA-4562-99B0-FF0AA0CDD73A}"/>
  </pc:docChgLst>
  <pc:docChgLst>
    <pc:chgData name="Siniša Vuksan" userId="3af124f9-b8e7-46e3-9422-21ae1d17ac0b" providerId="ADAL" clId="{94D3489F-5B74-46A0-A27C-421439387909}"/>
    <pc:docChg chg="undo custSel addSld delSld modSld sldOrd">
      <pc:chgData name="Siniša Vuksan" userId="3af124f9-b8e7-46e3-9422-21ae1d17ac0b" providerId="ADAL" clId="{94D3489F-5B74-46A0-A27C-421439387909}" dt="2021-11-25T16:58:02.016" v="4035"/>
      <pc:docMkLst>
        <pc:docMk/>
      </pc:docMkLst>
      <pc:sldChg chg="modSp">
        <pc:chgData name="Siniša Vuksan" userId="3af124f9-b8e7-46e3-9422-21ae1d17ac0b" providerId="ADAL" clId="{94D3489F-5B74-46A0-A27C-421439387909}" dt="2021-11-25T11:25:00.806" v="30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4D3489F-5B74-46A0-A27C-421439387909}" dt="2021-11-25T11:25:00.806" v="30" actId="20577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Vuksan" userId="3af124f9-b8e7-46e3-9422-21ae1d17ac0b" providerId="ADAL" clId="{2EA5B0E0-057C-4E27-B86E-41749C058511}"/>
    <pc:docChg chg="undo custSel addSld delSld modSld sldOrd">
      <pc:chgData name="Siniša Vuksan" userId="3af124f9-b8e7-46e3-9422-21ae1d17ac0b" providerId="ADAL" clId="{2EA5B0E0-057C-4E27-B86E-41749C058511}" dt="2021-11-19T14:11:53.042" v="3591" actId="20577"/>
      <pc:docMkLst>
        <pc:docMk/>
      </pc:docMkLst>
      <pc:sldChg chg="modSp">
        <pc:chgData name="Siniša Vuksan" userId="3af124f9-b8e7-46e3-9422-21ae1d17ac0b" providerId="ADAL" clId="{2EA5B0E0-057C-4E27-B86E-41749C058511}" dt="2021-11-19T12:02:58.213" v="10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2EA5B0E0-057C-4E27-B86E-41749C058511}" dt="2021-11-19T12:02:58.213" v="10" actId="20577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Vuksan" userId="3af124f9-b8e7-46e3-9422-21ae1d17ac0b" providerId="ADAL" clId="{9757935C-A355-4974-848C-2660B515641D}"/>
    <pc:docChg chg="undo custSel addSld delSld modSld sldOrd">
      <pc:chgData name="Siniša Vuksan" userId="3af124f9-b8e7-46e3-9422-21ae1d17ac0b" providerId="ADAL" clId="{9757935C-A355-4974-848C-2660B515641D}" dt="2021-10-21T11:50:13.843" v="2782" actId="2696"/>
      <pc:docMkLst>
        <pc:docMk/>
      </pc:docMkLst>
      <pc:sldChg chg="modSp">
        <pc:chgData name="Siniša Vuksan" userId="3af124f9-b8e7-46e3-9422-21ae1d17ac0b" providerId="ADAL" clId="{9757935C-A355-4974-848C-2660B515641D}" dt="2021-10-19T13:05:38.172" v="26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757935C-A355-4974-848C-2660B515641D}" dt="2021-10-19T13:05:00.772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9757935C-A355-4974-848C-2660B515641D}" dt="2021-10-19T13:05:38.172" v="26" actId="20577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Vuksan" userId="3af124f9-b8e7-46e3-9422-21ae1d17ac0b" providerId="ADAL" clId="{BEFF2064-1B66-4F51-93A1-D780E82FDA49}"/>
    <pc:docChg chg="undo redo custSel addSld delSld modSld sldOrd">
      <pc:chgData name="Siniša Vuksan" userId="3af124f9-b8e7-46e3-9422-21ae1d17ac0b" providerId="ADAL" clId="{BEFF2064-1B66-4F51-93A1-D780E82FDA49}" dt="2021-12-12T14:37:08.628" v="1440"/>
      <pc:docMkLst>
        <pc:docMk/>
      </pc:docMkLst>
      <pc:sldChg chg="modSp add modAnim">
        <pc:chgData name="Siniša Vuksan" userId="3af124f9-b8e7-46e3-9422-21ae1d17ac0b" providerId="ADAL" clId="{BEFF2064-1B66-4F51-93A1-D780E82FDA49}" dt="2021-12-12T12:43:19.002" v="513" actId="20577"/>
        <pc:sldMkLst>
          <pc:docMk/>
          <pc:sldMk cId="4160902316" sldId="535"/>
        </pc:sldMkLst>
        <pc:spChg chg="mod">
          <ac:chgData name="Siniša Vuksan" userId="3af124f9-b8e7-46e3-9422-21ae1d17ac0b" providerId="ADAL" clId="{BEFF2064-1B66-4F51-93A1-D780E82FDA49}" dt="2021-12-12T12:43:19.002" v="513" actId="20577"/>
          <ac:spMkLst>
            <pc:docMk/>
            <pc:sldMk cId="4160902316" sldId="535"/>
            <ac:spMk id="18" creationId="{8619A0A9-4971-4637-BA0B-39A4F5D24D27}"/>
          </ac:spMkLst>
        </pc:spChg>
      </pc:sldChg>
      <pc:sldChg chg="modSp del">
        <pc:chgData name="Siniša Vuksan" userId="3af124f9-b8e7-46e3-9422-21ae1d17ac0b" providerId="ADAL" clId="{BEFF2064-1B66-4F51-93A1-D780E82FDA49}" dt="2021-12-12T14:32:20.653" v="1389" actId="2696"/>
        <pc:sldMkLst>
          <pc:docMk/>
          <pc:sldMk cId="2988928643" sldId="566"/>
        </pc:sldMkLst>
        <pc:picChg chg="mod">
          <ac:chgData name="Siniša Vuksan" userId="3af124f9-b8e7-46e3-9422-21ae1d17ac0b" providerId="ADAL" clId="{BEFF2064-1B66-4F51-93A1-D780E82FDA49}" dt="2021-12-12T12:33:39.383" v="338" actId="1076"/>
          <ac:picMkLst>
            <pc:docMk/>
            <pc:sldMk cId="2988928643" sldId="566"/>
            <ac:picMk id="2" creationId="{79AB126F-5218-4223-8FB3-6BD5D18FF2B3}"/>
          </ac:picMkLst>
        </pc:picChg>
      </pc:sldChg>
      <pc:sldChg chg="del">
        <pc:chgData name="Siniša Vuksan" userId="3af124f9-b8e7-46e3-9422-21ae1d17ac0b" providerId="ADAL" clId="{BEFF2064-1B66-4F51-93A1-D780E82FDA49}" dt="2021-12-12T14:32:14.129" v="1379" actId="2696"/>
        <pc:sldMkLst>
          <pc:docMk/>
          <pc:sldMk cId="3801261537" sldId="578"/>
        </pc:sldMkLst>
      </pc:sldChg>
      <pc:sldChg chg="del">
        <pc:chgData name="Siniša Vuksan" userId="3af124f9-b8e7-46e3-9422-21ae1d17ac0b" providerId="ADAL" clId="{BEFF2064-1B66-4F51-93A1-D780E82FDA49}" dt="2021-12-12T14:32:20.075" v="1388" actId="2696"/>
        <pc:sldMkLst>
          <pc:docMk/>
          <pc:sldMk cId="1534151175" sldId="580"/>
        </pc:sldMkLst>
      </pc:sldChg>
      <pc:sldChg chg="del">
        <pc:chgData name="Siniša Vuksan" userId="3af124f9-b8e7-46e3-9422-21ae1d17ac0b" providerId="ADAL" clId="{BEFF2064-1B66-4F51-93A1-D780E82FDA49}" dt="2021-12-12T14:32:14.848" v="1380" actId="2696"/>
        <pc:sldMkLst>
          <pc:docMk/>
          <pc:sldMk cId="2621836515" sldId="581"/>
        </pc:sldMkLst>
      </pc:sldChg>
      <pc:sldChg chg="del">
        <pc:chgData name="Siniša Vuksan" userId="3af124f9-b8e7-46e3-9422-21ae1d17ac0b" providerId="ADAL" clId="{BEFF2064-1B66-4F51-93A1-D780E82FDA49}" dt="2021-12-12T14:32:21.319" v="1390" actId="2696"/>
        <pc:sldMkLst>
          <pc:docMk/>
          <pc:sldMk cId="767910385" sldId="582"/>
        </pc:sldMkLst>
      </pc:sldChg>
      <pc:sldChg chg="modSp del">
        <pc:chgData name="Siniša Vuksan" userId="3af124f9-b8e7-46e3-9422-21ae1d17ac0b" providerId="ADAL" clId="{BEFF2064-1B66-4F51-93A1-D780E82FDA49}" dt="2021-12-12T14:32:15.442" v="1381" actId="2696"/>
        <pc:sldMkLst>
          <pc:docMk/>
          <pc:sldMk cId="3391117351" sldId="591"/>
        </pc:sldMkLst>
        <pc:picChg chg="mod">
          <ac:chgData name="Siniša Vuksan" userId="3af124f9-b8e7-46e3-9422-21ae1d17ac0b" providerId="ADAL" clId="{BEFF2064-1B66-4F51-93A1-D780E82FDA49}" dt="2021-12-12T12:48:54.370" v="551" actId="1076"/>
          <ac:picMkLst>
            <pc:docMk/>
            <pc:sldMk cId="3391117351" sldId="591"/>
            <ac:picMk id="2" creationId="{B69E1C10-ACFD-49C4-B019-6B92ED78F85E}"/>
          </ac:picMkLst>
        </pc:picChg>
        <pc:picChg chg="mod">
          <ac:chgData name="Siniša Vuksan" userId="3af124f9-b8e7-46e3-9422-21ae1d17ac0b" providerId="ADAL" clId="{BEFF2064-1B66-4F51-93A1-D780E82FDA49}" dt="2021-12-12T12:48:53.651" v="550" actId="1076"/>
          <ac:picMkLst>
            <pc:docMk/>
            <pc:sldMk cId="3391117351" sldId="591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BEFF2064-1B66-4F51-93A1-D780E82FDA49}" dt="2021-12-12T14:32:16.046" v="1382" actId="2696"/>
        <pc:sldMkLst>
          <pc:docMk/>
          <pc:sldMk cId="2424224293" sldId="592"/>
        </pc:sldMkLst>
      </pc:sldChg>
      <pc:sldChg chg="del">
        <pc:chgData name="Siniša Vuksan" userId="3af124f9-b8e7-46e3-9422-21ae1d17ac0b" providerId="ADAL" clId="{BEFF2064-1B66-4F51-93A1-D780E82FDA49}" dt="2021-12-12T14:32:16.578" v="1383" actId="2696"/>
        <pc:sldMkLst>
          <pc:docMk/>
          <pc:sldMk cId="413783953" sldId="593"/>
        </pc:sldMkLst>
      </pc:sldChg>
      <pc:sldChg chg="del">
        <pc:chgData name="Siniša Vuksan" userId="3af124f9-b8e7-46e3-9422-21ae1d17ac0b" providerId="ADAL" clId="{BEFF2064-1B66-4F51-93A1-D780E82FDA49}" dt="2021-12-12T14:32:17.214" v="1384" actId="2696"/>
        <pc:sldMkLst>
          <pc:docMk/>
          <pc:sldMk cId="581441502" sldId="594"/>
        </pc:sldMkLst>
      </pc:sldChg>
      <pc:sldChg chg="del">
        <pc:chgData name="Siniša Vuksan" userId="3af124f9-b8e7-46e3-9422-21ae1d17ac0b" providerId="ADAL" clId="{BEFF2064-1B66-4F51-93A1-D780E82FDA49}" dt="2021-12-12T14:32:17.761" v="1385" actId="2696"/>
        <pc:sldMkLst>
          <pc:docMk/>
          <pc:sldMk cId="426253869" sldId="595"/>
        </pc:sldMkLst>
      </pc:sldChg>
      <pc:sldChg chg="del">
        <pc:chgData name="Siniša Vuksan" userId="3af124f9-b8e7-46e3-9422-21ae1d17ac0b" providerId="ADAL" clId="{BEFF2064-1B66-4F51-93A1-D780E82FDA49}" dt="2021-12-12T14:32:18.309" v="1386" actId="2696"/>
        <pc:sldMkLst>
          <pc:docMk/>
          <pc:sldMk cId="2972607905" sldId="596"/>
        </pc:sldMkLst>
      </pc:sldChg>
      <pc:sldChg chg="del">
        <pc:chgData name="Siniša Vuksan" userId="3af124f9-b8e7-46e3-9422-21ae1d17ac0b" providerId="ADAL" clId="{BEFF2064-1B66-4F51-93A1-D780E82FDA49}" dt="2021-12-12T14:32:18.996" v="1387" actId="2696"/>
        <pc:sldMkLst>
          <pc:docMk/>
          <pc:sldMk cId="2326330196" sldId="597"/>
        </pc:sldMkLst>
      </pc:sldChg>
      <pc:sldChg chg="del">
        <pc:chgData name="Siniša Vuksan" userId="3af124f9-b8e7-46e3-9422-21ae1d17ac0b" providerId="ADAL" clId="{BEFF2064-1B66-4F51-93A1-D780E82FDA49}" dt="2021-12-12T14:32:12.347" v="1378" actId="2696"/>
        <pc:sldMkLst>
          <pc:docMk/>
          <pc:sldMk cId="1855257839" sldId="598"/>
        </pc:sldMkLst>
      </pc:sldChg>
      <pc:sldChg chg="addSp modSp modAnim">
        <pc:chgData name="Siniša Vuksan" userId="3af124f9-b8e7-46e3-9422-21ae1d17ac0b" providerId="ADAL" clId="{BEFF2064-1B66-4F51-93A1-D780E82FDA49}" dt="2021-12-12T12:40:46.480" v="507" actId="20577"/>
        <pc:sldMkLst>
          <pc:docMk/>
          <pc:sldMk cId="1388078362" sldId="603"/>
        </pc:sldMkLst>
        <pc:spChg chg="add mod">
          <ac:chgData name="Siniša Vuksan" userId="3af124f9-b8e7-46e3-9422-21ae1d17ac0b" providerId="ADAL" clId="{BEFF2064-1B66-4F51-93A1-D780E82FDA49}" dt="2021-12-12T12:40:46.480" v="507" actId="20577"/>
          <ac:spMkLst>
            <pc:docMk/>
            <pc:sldMk cId="1388078362" sldId="603"/>
            <ac:spMk id="26" creationId="{D42DD587-741B-4044-962D-E1F793D946A2}"/>
          </ac:spMkLst>
        </pc:spChg>
      </pc:sldChg>
      <pc:sldChg chg="modSp">
        <pc:chgData name="Siniša Vuksan" userId="3af124f9-b8e7-46e3-9422-21ae1d17ac0b" providerId="ADAL" clId="{BEFF2064-1B66-4F51-93A1-D780E82FDA49}" dt="2021-12-12T12:45:41.204" v="520" actId="20577"/>
        <pc:sldMkLst>
          <pc:docMk/>
          <pc:sldMk cId="4268263090" sldId="604"/>
        </pc:sldMkLst>
        <pc:spChg chg="mod">
          <ac:chgData name="Siniša Vuksan" userId="3af124f9-b8e7-46e3-9422-21ae1d17ac0b" providerId="ADAL" clId="{BEFF2064-1B66-4F51-93A1-D780E82FDA49}" dt="2021-12-12T12:45:41.204" v="520" actId="20577"/>
          <ac:spMkLst>
            <pc:docMk/>
            <pc:sldMk cId="4268263090" sldId="604"/>
            <ac:spMk id="6" creationId="{010AB125-9086-4261-98B4-FC5A0801347C}"/>
          </ac:spMkLst>
        </pc:spChg>
      </pc:sldChg>
      <pc:sldChg chg="addSp modSp ord modAnim">
        <pc:chgData name="Siniša Vuksan" userId="3af124f9-b8e7-46e3-9422-21ae1d17ac0b" providerId="ADAL" clId="{BEFF2064-1B66-4F51-93A1-D780E82FDA49}" dt="2021-12-12T12:47:22.244" v="539"/>
        <pc:sldMkLst>
          <pc:docMk/>
          <pc:sldMk cId="3406924740" sldId="605"/>
        </pc:sldMkLst>
        <pc:spChg chg="add mod">
          <ac:chgData name="Siniša Vuksan" userId="3af124f9-b8e7-46e3-9422-21ae1d17ac0b" providerId="ADAL" clId="{BEFF2064-1B66-4F51-93A1-D780E82FDA49}" dt="2021-12-12T12:45:03.240" v="516" actId="20577"/>
          <ac:spMkLst>
            <pc:docMk/>
            <pc:sldMk cId="3406924740" sldId="605"/>
            <ac:spMk id="5" creationId="{D4FD06E7-BF9E-4286-9CAE-DA8B0A0A9075}"/>
          </ac:spMkLst>
        </pc:spChg>
        <pc:spChg chg="mod">
          <ac:chgData name="Siniša Vuksan" userId="3af124f9-b8e7-46e3-9422-21ae1d17ac0b" providerId="ADAL" clId="{BEFF2064-1B66-4F51-93A1-D780E82FDA49}" dt="2021-12-12T12:33:17.432" v="336" actId="14100"/>
          <ac:spMkLst>
            <pc:docMk/>
            <pc:sldMk cId="3406924740" sldId="605"/>
            <ac:spMk id="6" creationId="{010AB125-9086-4261-98B4-FC5A0801347C}"/>
          </ac:spMkLst>
        </pc:spChg>
      </pc:sldChg>
      <pc:sldChg chg="delSp modSp add ord delAnim">
        <pc:chgData name="Siniša Vuksan" userId="3af124f9-b8e7-46e3-9422-21ae1d17ac0b" providerId="ADAL" clId="{BEFF2064-1B66-4F51-93A1-D780E82FDA49}" dt="2021-12-12T12:37:26.973" v="484"/>
        <pc:sldMkLst>
          <pc:docMk/>
          <pc:sldMk cId="2131675295" sldId="606"/>
        </pc:sldMkLst>
        <pc:spChg chg="mod">
          <ac:chgData name="Siniša Vuksan" userId="3af124f9-b8e7-46e3-9422-21ae1d17ac0b" providerId="ADAL" clId="{BEFF2064-1B66-4F51-93A1-D780E82FDA49}" dt="2021-12-12T12:36:08.196" v="472" actId="20577"/>
          <ac:spMkLst>
            <pc:docMk/>
            <pc:sldMk cId="2131675295" sldId="606"/>
            <ac:spMk id="6" creationId="{010AB125-9086-4261-98B4-FC5A0801347C}"/>
          </ac:spMkLst>
        </pc:spChg>
        <pc:spChg chg="mod">
          <ac:chgData name="Siniša Vuksan" userId="3af124f9-b8e7-46e3-9422-21ae1d17ac0b" providerId="ADAL" clId="{BEFF2064-1B66-4F51-93A1-D780E82FDA49}" dt="2021-12-12T12:34:22.686" v="346" actId="20577"/>
          <ac:spMkLst>
            <pc:docMk/>
            <pc:sldMk cId="2131675295" sldId="606"/>
            <ac:spMk id="7" creationId="{0256D9EB-C20B-45FA-9F3D-124012366C9E}"/>
          </ac:spMkLst>
        </pc:spChg>
        <pc:spChg chg="del">
          <ac:chgData name="Siniša Vuksan" userId="3af124f9-b8e7-46e3-9422-21ae1d17ac0b" providerId="ADAL" clId="{BEFF2064-1B66-4F51-93A1-D780E82FDA49}" dt="2021-12-12T12:33:51.225" v="341" actId="478"/>
          <ac:spMkLst>
            <pc:docMk/>
            <pc:sldMk cId="2131675295" sldId="606"/>
            <ac:spMk id="8" creationId="{A30F2A80-1011-4712-BCED-55459C4230C4}"/>
          </ac:spMkLst>
        </pc:spChg>
        <pc:spChg chg="del">
          <ac:chgData name="Siniša Vuksan" userId="3af124f9-b8e7-46e3-9422-21ae1d17ac0b" providerId="ADAL" clId="{BEFF2064-1B66-4F51-93A1-D780E82FDA49}" dt="2021-12-12T12:33:51.225" v="341" actId="478"/>
          <ac:spMkLst>
            <pc:docMk/>
            <pc:sldMk cId="2131675295" sldId="606"/>
            <ac:spMk id="9" creationId="{058ECB40-4168-48C6-B5B6-7B60F4947477}"/>
          </ac:spMkLst>
        </pc:spChg>
        <pc:spChg chg="del">
          <ac:chgData name="Siniša Vuksan" userId="3af124f9-b8e7-46e3-9422-21ae1d17ac0b" providerId="ADAL" clId="{BEFF2064-1B66-4F51-93A1-D780E82FDA49}" dt="2021-12-12T12:33:51.225" v="341" actId="478"/>
          <ac:spMkLst>
            <pc:docMk/>
            <pc:sldMk cId="2131675295" sldId="606"/>
            <ac:spMk id="10" creationId="{BCC0D5C0-302D-414D-AD53-83106E54FDE0}"/>
          </ac:spMkLst>
        </pc:spChg>
        <pc:spChg chg="del">
          <ac:chgData name="Siniša Vuksan" userId="3af124f9-b8e7-46e3-9422-21ae1d17ac0b" providerId="ADAL" clId="{BEFF2064-1B66-4F51-93A1-D780E82FDA49}" dt="2021-12-12T12:33:51.225" v="341" actId="478"/>
          <ac:spMkLst>
            <pc:docMk/>
            <pc:sldMk cId="2131675295" sldId="606"/>
            <ac:spMk id="11" creationId="{8E015021-6B72-40A1-9CF9-5C341A0E4FC0}"/>
          </ac:spMkLst>
        </pc:spChg>
        <pc:spChg chg="del">
          <ac:chgData name="Siniša Vuksan" userId="3af124f9-b8e7-46e3-9422-21ae1d17ac0b" providerId="ADAL" clId="{BEFF2064-1B66-4F51-93A1-D780E82FDA49}" dt="2021-12-12T12:33:51.225" v="341" actId="478"/>
          <ac:spMkLst>
            <pc:docMk/>
            <pc:sldMk cId="2131675295" sldId="606"/>
            <ac:spMk id="12" creationId="{F1AC08BD-DC10-4BF3-A8D3-5274F4280B49}"/>
          </ac:spMkLst>
        </pc:spChg>
        <pc:spChg chg="del">
          <ac:chgData name="Siniša Vuksan" userId="3af124f9-b8e7-46e3-9422-21ae1d17ac0b" providerId="ADAL" clId="{BEFF2064-1B66-4F51-93A1-D780E82FDA49}" dt="2021-12-12T12:33:51.225" v="341" actId="478"/>
          <ac:spMkLst>
            <pc:docMk/>
            <pc:sldMk cId="2131675295" sldId="606"/>
            <ac:spMk id="13" creationId="{02441133-D27C-4B34-A102-725562ACAEBF}"/>
          </ac:spMkLst>
        </pc:spChg>
        <pc:spChg chg="del">
          <ac:chgData name="Siniša Vuksan" userId="3af124f9-b8e7-46e3-9422-21ae1d17ac0b" providerId="ADAL" clId="{BEFF2064-1B66-4F51-93A1-D780E82FDA49}" dt="2021-12-12T12:33:51.225" v="341" actId="478"/>
          <ac:spMkLst>
            <pc:docMk/>
            <pc:sldMk cId="2131675295" sldId="606"/>
            <ac:spMk id="14" creationId="{98DC5AF8-1477-4007-B85A-A9E840A3E3AF}"/>
          </ac:spMkLst>
        </pc:spChg>
        <pc:spChg chg="del">
          <ac:chgData name="Siniša Vuksan" userId="3af124f9-b8e7-46e3-9422-21ae1d17ac0b" providerId="ADAL" clId="{BEFF2064-1B66-4F51-93A1-D780E82FDA49}" dt="2021-12-12T12:33:51.225" v="341" actId="478"/>
          <ac:spMkLst>
            <pc:docMk/>
            <pc:sldMk cId="2131675295" sldId="606"/>
            <ac:spMk id="15" creationId="{F1FE35B2-C371-4511-A117-EA5B7E973673}"/>
          </ac:spMkLst>
        </pc:spChg>
        <pc:picChg chg="mod">
          <ac:chgData name="Siniša Vuksan" userId="3af124f9-b8e7-46e3-9422-21ae1d17ac0b" providerId="ADAL" clId="{BEFF2064-1B66-4F51-93A1-D780E82FDA49}" dt="2021-12-12T12:36:56.261" v="477" actId="14100"/>
          <ac:picMkLst>
            <pc:docMk/>
            <pc:sldMk cId="2131675295" sldId="606"/>
            <ac:picMk id="2" creationId="{79AB126F-5218-4223-8FB3-6BD5D18FF2B3}"/>
          </ac:picMkLst>
        </pc:picChg>
        <pc:picChg chg="mod">
          <ac:chgData name="Siniša Vuksan" userId="3af124f9-b8e7-46e3-9422-21ae1d17ac0b" providerId="ADAL" clId="{BEFF2064-1B66-4F51-93A1-D780E82FDA49}" dt="2021-12-12T12:34:52.547" v="347" actId="14826"/>
          <ac:picMkLst>
            <pc:docMk/>
            <pc:sldMk cId="2131675295" sldId="606"/>
            <ac:picMk id="4" creationId="{1B2619D9-4F98-4A11-8FFE-57C7EB1F529A}"/>
          </ac:picMkLst>
        </pc:picChg>
      </pc:sldChg>
      <pc:sldChg chg="delSp modSp add ord modAnim">
        <pc:chgData name="Siniša Vuksan" userId="3af124f9-b8e7-46e3-9422-21ae1d17ac0b" providerId="ADAL" clId="{BEFF2064-1B66-4F51-93A1-D780E82FDA49}" dt="2021-12-12T12:38:09.861" v="494" actId="1035"/>
        <pc:sldMkLst>
          <pc:docMk/>
          <pc:sldMk cId="638972687" sldId="607"/>
        </pc:sldMkLst>
        <pc:spChg chg="del">
          <ac:chgData name="Siniša Vuksan" userId="3af124f9-b8e7-46e3-9422-21ae1d17ac0b" providerId="ADAL" clId="{BEFF2064-1B66-4F51-93A1-D780E82FDA49}" dt="2021-12-12T12:37:33.809" v="486" actId="478"/>
          <ac:spMkLst>
            <pc:docMk/>
            <pc:sldMk cId="638972687" sldId="607"/>
            <ac:spMk id="7" creationId="{0256D9EB-C20B-45FA-9F3D-124012366C9E}"/>
          </ac:spMkLst>
        </pc:spChg>
        <pc:picChg chg="mod">
          <ac:chgData name="Siniša Vuksan" userId="3af124f9-b8e7-46e3-9422-21ae1d17ac0b" providerId="ADAL" clId="{BEFF2064-1B66-4F51-93A1-D780E82FDA49}" dt="2021-12-12T12:38:09.861" v="494" actId="1035"/>
          <ac:picMkLst>
            <pc:docMk/>
            <pc:sldMk cId="638972687" sldId="607"/>
            <ac:picMk id="2" creationId="{79AB126F-5218-4223-8FB3-6BD5D18FF2B3}"/>
          </ac:picMkLst>
        </pc:picChg>
      </pc:sldChg>
      <pc:sldChg chg="modSp add">
        <pc:chgData name="Siniša Vuksan" userId="3af124f9-b8e7-46e3-9422-21ae1d17ac0b" providerId="ADAL" clId="{BEFF2064-1B66-4F51-93A1-D780E82FDA49}" dt="2021-12-12T12:38:50.580" v="501" actId="14100"/>
        <pc:sldMkLst>
          <pc:docMk/>
          <pc:sldMk cId="897309150" sldId="608"/>
        </pc:sldMkLst>
        <pc:picChg chg="mod">
          <ac:chgData name="Siniša Vuksan" userId="3af124f9-b8e7-46e3-9422-21ae1d17ac0b" providerId="ADAL" clId="{BEFF2064-1B66-4F51-93A1-D780E82FDA49}" dt="2021-12-12T12:38:50.580" v="501" actId="14100"/>
          <ac:picMkLst>
            <pc:docMk/>
            <pc:sldMk cId="897309150" sldId="608"/>
            <ac:picMk id="2" creationId="{79AB126F-5218-4223-8FB3-6BD5D18FF2B3}"/>
          </ac:picMkLst>
        </pc:picChg>
      </pc:sldChg>
      <pc:sldChg chg="delSp new add del">
        <pc:chgData name="Siniša Vuksan" userId="3af124f9-b8e7-46e3-9422-21ae1d17ac0b" providerId="ADAL" clId="{BEFF2064-1B66-4F51-93A1-D780E82FDA49}" dt="2021-12-12T14:32:24.775" v="1391" actId="2696"/>
        <pc:sldMkLst>
          <pc:docMk/>
          <pc:sldMk cId="949785310" sldId="609"/>
        </pc:sldMkLst>
        <pc:spChg chg="del">
          <ac:chgData name="Siniša Vuksan" userId="3af124f9-b8e7-46e3-9422-21ae1d17ac0b" providerId="ADAL" clId="{BEFF2064-1B66-4F51-93A1-D780E82FDA49}" dt="2021-12-12T12:47:38.593" v="542" actId="478"/>
          <ac:spMkLst>
            <pc:docMk/>
            <pc:sldMk cId="949785310" sldId="609"/>
            <ac:spMk id="2" creationId="{20EBC490-5F49-4EEA-A411-9E7D3414A3A6}"/>
          </ac:spMkLst>
        </pc:spChg>
        <pc:spChg chg="del">
          <ac:chgData name="Siniša Vuksan" userId="3af124f9-b8e7-46e3-9422-21ae1d17ac0b" providerId="ADAL" clId="{BEFF2064-1B66-4F51-93A1-D780E82FDA49}" dt="2021-12-12T12:47:38.593" v="542" actId="478"/>
          <ac:spMkLst>
            <pc:docMk/>
            <pc:sldMk cId="949785310" sldId="609"/>
            <ac:spMk id="3" creationId="{7CED1EF6-CD0F-49E2-A6BE-31CC50FA77E1}"/>
          </ac:spMkLst>
        </pc:spChg>
      </pc:sldChg>
      <pc:sldChg chg="add del">
        <pc:chgData name="Siniša Vuksan" userId="3af124f9-b8e7-46e3-9422-21ae1d17ac0b" providerId="ADAL" clId="{BEFF2064-1B66-4F51-93A1-D780E82FDA49}" dt="2021-12-12T14:32:26.031" v="1392" actId="2696"/>
        <pc:sldMkLst>
          <pc:docMk/>
          <pc:sldMk cId="1824820506" sldId="610"/>
        </pc:sldMkLst>
      </pc:sldChg>
      <pc:sldChg chg="addSp delSp modSp add ord addAnim delAnim modAnim">
        <pc:chgData name="Siniša Vuksan" userId="3af124f9-b8e7-46e3-9422-21ae1d17ac0b" providerId="ADAL" clId="{BEFF2064-1B66-4F51-93A1-D780E82FDA49}" dt="2021-12-12T14:20:09.503" v="895"/>
        <pc:sldMkLst>
          <pc:docMk/>
          <pc:sldMk cId="4142936816" sldId="611"/>
        </pc:sldMkLst>
        <pc:spChg chg="mod">
          <ac:chgData name="Siniša Vuksan" userId="3af124f9-b8e7-46e3-9422-21ae1d17ac0b" providerId="ADAL" clId="{BEFF2064-1B66-4F51-93A1-D780E82FDA49}" dt="2021-12-12T12:51:50.673" v="668" actId="14100"/>
          <ac:spMkLst>
            <pc:docMk/>
            <pc:sldMk cId="4142936816" sldId="611"/>
            <ac:spMk id="6" creationId="{010AB125-9086-4261-98B4-FC5A0801347C}"/>
          </ac:spMkLst>
        </pc:spChg>
        <pc:spChg chg="mod">
          <ac:chgData name="Siniša Vuksan" userId="3af124f9-b8e7-46e3-9422-21ae1d17ac0b" providerId="ADAL" clId="{BEFF2064-1B66-4F51-93A1-D780E82FDA49}" dt="2021-12-12T12:48:14.536" v="546" actId="20577"/>
          <ac:spMkLst>
            <pc:docMk/>
            <pc:sldMk cId="4142936816" sldId="611"/>
            <ac:spMk id="7" creationId="{0256D9EB-C20B-45FA-9F3D-124012366C9E}"/>
          </ac:spMkLst>
        </pc:spChg>
        <pc:spChg chg="add mod">
          <ac:chgData name="Siniša Vuksan" userId="3af124f9-b8e7-46e3-9422-21ae1d17ac0b" providerId="ADAL" clId="{BEFF2064-1B66-4F51-93A1-D780E82FDA49}" dt="2021-12-12T14:10:36.783" v="734" actId="20577"/>
          <ac:spMkLst>
            <pc:docMk/>
            <pc:sldMk cId="4142936816" sldId="611"/>
            <ac:spMk id="9" creationId="{281BBA11-464A-48CC-9571-CA4B6730A40C}"/>
          </ac:spMkLst>
        </pc:spChg>
        <pc:spChg chg="add del">
          <ac:chgData name="Siniša Vuksan" userId="3af124f9-b8e7-46e3-9422-21ae1d17ac0b" providerId="ADAL" clId="{BEFF2064-1B66-4F51-93A1-D780E82FDA49}" dt="2021-12-12T14:10:41.972" v="736" actId="478"/>
          <ac:spMkLst>
            <pc:docMk/>
            <pc:sldMk cId="4142936816" sldId="611"/>
            <ac:spMk id="10" creationId="{1E528B8B-BEF0-4BF8-9453-381E2B557900}"/>
          </ac:spMkLst>
        </pc:spChg>
        <pc:spChg chg="del">
          <ac:chgData name="Siniša Vuksan" userId="3af124f9-b8e7-46e3-9422-21ae1d17ac0b" providerId="ADAL" clId="{BEFF2064-1B66-4F51-93A1-D780E82FDA49}" dt="2021-12-12T12:51:01.893" v="559" actId="478"/>
          <ac:spMkLst>
            <pc:docMk/>
            <pc:sldMk cId="4142936816" sldId="611"/>
            <ac:spMk id="12" creationId="{9C68C8FC-0256-47F1-A341-BB3CD23FBAA3}"/>
          </ac:spMkLst>
        </pc:spChg>
        <pc:spChg chg="add mod">
          <ac:chgData name="Siniša Vuksan" userId="3af124f9-b8e7-46e3-9422-21ae1d17ac0b" providerId="ADAL" clId="{BEFF2064-1B66-4F51-93A1-D780E82FDA49}" dt="2021-12-12T14:11:45.169" v="766" actId="20577"/>
          <ac:spMkLst>
            <pc:docMk/>
            <pc:sldMk cId="4142936816" sldId="611"/>
            <ac:spMk id="12" creationId="{B0ADE93D-F28F-4B36-B51E-34EE9C5C1138}"/>
          </ac:spMkLst>
        </pc:spChg>
        <pc:spChg chg="add mod">
          <ac:chgData name="Siniša Vuksan" userId="3af124f9-b8e7-46e3-9422-21ae1d17ac0b" providerId="ADAL" clId="{BEFF2064-1B66-4F51-93A1-D780E82FDA49}" dt="2021-12-12T14:14:16.386" v="791" actId="20577"/>
          <ac:spMkLst>
            <pc:docMk/>
            <pc:sldMk cId="4142936816" sldId="611"/>
            <ac:spMk id="14" creationId="{C49163E1-5E61-44EA-BA92-E7357517C8AE}"/>
          </ac:spMkLst>
        </pc:spChg>
        <pc:spChg chg="del">
          <ac:chgData name="Siniša Vuksan" userId="3af124f9-b8e7-46e3-9422-21ae1d17ac0b" providerId="ADAL" clId="{BEFF2064-1B66-4F51-93A1-D780E82FDA49}" dt="2021-12-12T12:51:01.893" v="559" actId="478"/>
          <ac:spMkLst>
            <pc:docMk/>
            <pc:sldMk cId="4142936816" sldId="611"/>
            <ac:spMk id="15" creationId="{71D830E9-40E6-4126-9726-1DA9001F79DF}"/>
          </ac:spMkLst>
        </pc:spChg>
        <pc:spChg chg="add mod">
          <ac:chgData name="Siniša Vuksan" userId="3af124f9-b8e7-46e3-9422-21ae1d17ac0b" providerId="ADAL" clId="{BEFF2064-1B66-4F51-93A1-D780E82FDA49}" dt="2021-12-12T14:15:11.192" v="809" actId="20577"/>
          <ac:spMkLst>
            <pc:docMk/>
            <pc:sldMk cId="4142936816" sldId="611"/>
            <ac:spMk id="16" creationId="{B12F2788-7FA5-44EA-B122-C76B21441383}"/>
          </ac:spMkLst>
        </pc:spChg>
        <pc:spChg chg="del">
          <ac:chgData name="Siniša Vuksan" userId="3af124f9-b8e7-46e3-9422-21ae1d17ac0b" providerId="ADAL" clId="{BEFF2064-1B66-4F51-93A1-D780E82FDA49}" dt="2021-12-12T12:51:01.893" v="559" actId="478"/>
          <ac:spMkLst>
            <pc:docMk/>
            <pc:sldMk cId="4142936816" sldId="611"/>
            <ac:spMk id="16" creationId="{E669F0C8-9F94-41A7-9194-4372F1232C11}"/>
          </ac:spMkLst>
        </pc:spChg>
        <pc:spChg chg="del">
          <ac:chgData name="Siniša Vuksan" userId="3af124f9-b8e7-46e3-9422-21ae1d17ac0b" providerId="ADAL" clId="{BEFF2064-1B66-4F51-93A1-D780E82FDA49}" dt="2021-12-12T12:51:01.893" v="559" actId="478"/>
          <ac:spMkLst>
            <pc:docMk/>
            <pc:sldMk cId="4142936816" sldId="611"/>
            <ac:spMk id="17" creationId="{E5A2B38A-B494-45B1-84E7-6319C78BF89C}"/>
          </ac:spMkLst>
        </pc:spChg>
        <pc:spChg chg="add mod">
          <ac:chgData name="Siniša Vuksan" userId="3af124f9-b8e7-46e3-9422-21ae1d17ac0b" providerId="ADAL" clId="{BEFF2064-1B66-4F51-93A1-D780E82FDA49}" dt="2021-12-12T14:16:55.681" v="826" actId="20577"/>
          <ac:spMkLst>
            <pc:docMk/>
            <pc:sldMk cId="4142936816" sldId="611"/>
            <ac:spMk id="18" creationId="{839CCAD5-6A4A-4B1A-9992-F24EA8FE0340}"/>
          </ac:spMkLst>
        </pc:spChg>
        <pc:spChg chg="del">
          <ac:chgData name="Siniša Vuksan" userId="3af124f9-b8e7-46e3-9422-21ae1d17ac0b" providerId="ADAL" clId="{BEFF2064-1B66-4F51-93A1-D780E82FDA49}" dt="2021-12-12T12:51:01.893" v="559" actId="478"/>
          <ac:spMkLst>
            <pc:docMk/>
            <pc:sldMk cId="4142936816" sldId="611"/>
            <ac:spMk id="18" creationId="{BEB0E572-E6AD-4CEA-B9C6-8B3287DC88EA}"/>
          </ac:spMkLst>
        </pc:spChg>
        <pc:spChg chg="del">
          <ac:chgData name="Siniša Vuksan" userId="3af124f9-b8e7-46e3-9422-21ae1d17ac0b" providerId="ADAL" clId="{BEFF2064-1B66-4F51-93A1-D780E82FDA49}" dt="2021-12-12T12:51:01.893" v="559" actId="478"/>
          <ac:spMkLst>
            <pc:docMk/>
            <pc:sldMk cId="4142936816" sldId="611"/>
            <ac:spMk id="19" creationId="{554027F4-4007-4EB5-AE3A-BB473DA55ABD}"/>
          </ac:spMkLst>
        </pc:spChg>
        <pc:spChg chg="del">
          <ac:chgData name="Siniša Vuksan" userId="3af124f9-b8e7-46e3-9422-21ae1d17ac0b" providerId="ADAL" clId="{BEFF2064-1B66-4F51-93A1-D780E82FDA49}" dt="2021-12-12T12:51:01.893" v="559" actId="478"/>
          <ac:spMkLst>
            <pc:docMk/>
            <pc:sldMk cId="4142936816" sldId="611"/>
            <ac:spMk id="20" creationId="{2E25841F-4C2E-48DC-8866-114348FD825F}"/>
          </ac:spMkLst>
        </pc:spChg>
        <pc:spChg chg="add del mod">
          <ac:chgData name="Siniša Vuksan" userId="3af124f9-b8e7-46e3-9422-21ae1d17ac0b" providerId="ADAL" clId="{BEFF2064-1B66-4F51-93A1-D780E82FDA49}" dt="2021-12-12T14:18:24.866" v="848" actId="21"/>
          <ac:spMkLst>
            <pc:docMk/>
            <pc:sldMk cId="4142936816" sldId="611"/>
            <ac:spMk id="20" creationId="{9BE83E1F-7E5E-4350-B925-4F8EA8191ABD}"/>
          </ac:spMkLst>
        </pc:spChg>
        <pc:spChg chg="add del">
          <ac:chgData name="Siniša Vuksan" userId="3af124f9-b8e7-46e3-9422-21ae1d17ac0b" providerId="ADAL" clId="{BEFF2064-1B66-4F51-93A1-D780E82FDA49}" dt="2021-12-12T14:17:45.177" v="843" actId="478"/>
          <ac:spMkLst>
            <pc:docMk/>
            <pc:sldMk cId="4142936816" sldId="611"/>
            <ac:spMk id="21" creationId="{0167398E-99CE-4DD3-BDEE-F0D933CD56AA}"/>
          </ac:spMkLst>
        </pc:spChg>
        <pc:spChg chg="del">
          <ac:chgData name="Siniša Vuksan" userId="3af124f9-b8e7-46e3-9422-21ae1d17ac0b" providerId="ADAL" clId="{BEFF2064-1B66-4F51-93A1-D780E82FDA49}" dt="2021-12-12T12:51:01.893" v="559" actId="478"/>
          <ac:spMkLst>
            <pc:docMk/>
            <pc:sldMk cId="4142936816" sldId="611"/>
            <ac:spMk id="21" creationId="{3B7557F3-0F15-4AA5-ACD7-F38D6C376470}"/>
          </ac:spMkLst>
        </pc:spChg>
        <pc:spChg chg="del">
          <ac:chgData name="Siniša Vuksan" userId="3af124f9-b8e7-46e3-9422-21ae1d17ac0b" providerId="ADAL" clId="{BEFF2064-1B66-4F51-93A1-D780E82FDA49}" dt="2021-12-12T12:51:01.893" v="559" actId="478"/>
          <ac:spMkLst>
            <pc:docMk/>
            <pc:sldMk cId="4142936816" sldId="611"/>
            <ac:spMk id="22" creationId="{E3FBAB96-7FD0-4291-B4D2-7AFE92117D22}"/>
          </ac:spMkLst>
        </pc:spChg>
        <pc:spChg chg="add mod">
          <ac:chgData name="Siniša Vuksan" userId="3af124f9-b8e7-46e3-9422-21ae1d17ac0b" providerId="ADAL" clId="{BEFF2064-1B66-4F51-93A1-D780E82FDA49}" dt="2021-12-12T14:18:47.024" v="866" actId="1036"/>
          <ac:spMkLst>
            <pc:docMk/>
            <pc:sldMk cId="4142936816" sldId="611"/>
            <ac:spMk id="23" creationId="{1BCC0520-B47E-4AD4-BFB9-74A3BD8ABD6F}"/>
          </ac:spMkLst>
        </pc:spChg>
        <pc:spChg chg="del">
          <ac:chgData name="Siniša Vuksan" userId="3af124f9-b8e7-46e3-9422-21ae1d17ac0b" providerId="ADAL" clId="{BEFF2064-1B66-4F51-93A1-D780E82FDA49}" dt="2021-12-12T12:51:01.893" v="559" actId="478"/>
          <ac:spMkLst>
            <pc:docMk/>
            <pc:sldMk cId="4142936816" sldId="611"/>
            <ac:spMk id="23" creationId="{BBF3077C-9084-4334-9FC2-14A62144AF74}"/>
          </ac:spMkLst>
        </pc:spChg>
        <pc:spChg chg="del">
          <ac:chgData name="Siniša Vuksan" userId="3af124f9-b8e7-46e3-9422-21ae1d17ac0b" providerId="ADAL" clId="{BEFF2064-1B66-4F51-93A1-D780E82FDA49}" dt="2021-12-12T12:51:01.893" v="559" actId="478"/>
          <ac:spMkLst>
            <pc:docMk/>
            <pc:sldMk cId="4142936816" sldId="611"/>
            <ac:spMk id="24" creationId="{540259CE-7D53-43CB-B667-10733796E646}"/>
          </ac:spMkLst>
        </pc:spChg>
        <pc:spChg chg="add mod">
          <ac:chgData name="Siniša Vuksan" userId="3af124f9-b8e7-46e3-9422-21ae1d17ac0b" providerId="ADAL" clId="{BEFF2064-1B66-4F51-93A1-D780E82FDA49}" dt="2021-12-12T12:55:06.563" v="686" actId="1076"/>
          <ac:spMkLst>
            <pc:docMk/>
            <pc:sldMk cId="4142936816" sldId="611"/>
            <ac:spMk id="25" creationId="{84877EBB-1DCE-45D1-A6D5-3FB77C8245A6}"/>
          </ac:spMkLst>
        </pc:spChg>
        <pc:spChg chg="add mod">
          <ac:chgData name="Siniša Vuksan" userId="3af124f9-b8e7-46e3-9422-21ae1d17ac0b" providerId="ADAL" clId="{BEFF2064-1B66-4F51-93A1-D780E82FDA49}" dt="2021-12-12T14:19:22.764" v="879" actId="20577"/>
          <ac:spMkLst>
            <pc:docMk/>
            <pc:sldMk cId="4142936816" sldId="611"/>
            <ac:spMk id="26" creationId="{B598522C-E0D3-4ED5-9825-46250237A846}"/>
          </ac:spMkLst>
        </pc:spChg>
        <pc:spChg chg="add mod">
          <ac:chgData name="Siniša Vuksan" userId="3af124f9-b8e7-46e3-9422-21ae1d17ac0b" providerId="ADAL" clId="{BEFF2064-1B66-4F51-93A1-D780E82FDA49}" dt="2021-12-12T14:20:04.767" v="894" actId="20577"/>
          <ac:spMkLst>
            <pc:docMk/>
            <pc:sldMk cId="4142936816" sldId="611"/>
            <ac:spMk id="28" creationId="{EF7E4CF8-8C93-4ACF-B788-7800853F5855}"/>
          </ac:spMkLst>
        </pc:spChg>
        <pc:picChg chg="mod">
          <ac:chgData name="Siniša Vuksan" userId="3af124f9-b8e7-46e3-9422-21ae1d17ac0b" providerId="ADAL" clId="{BEFF2064-1B66-4F51-93A1-D780E82FDA49}" dt="2021-12-12T12:51:14.998" v="563" actId="1076"/>
          <ac:picMkLst>
            <pc:docMk/>
            <pc:sldMk cId="4142936816" sldId="611"/>
            <ac:picMk id="2" creationId="{79AB126F-5218-4223-8FB3-6BD5D18FF2B3}"/>
          </ac:picMkLst>
        </pc:picChg>
        <pc:picChg chg="mod">
          <ac:chgData name="Siniša Vuksan" userId="3af124f9-b8e7-46e3-9422-21ae1d17ac0b" providerId="ADAL" clId="{BEFF2064-1B66-4F51-93A1-D780E82FDA49}" dt="2021-12-12T12:48:43.014" v="549" actId="14100"/>
          <ac:picMkLst>
            <pc:docMk/>
            <pc:sldMk cId="4142936816" sldId="611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BEFF2064-1B66-4F51-93A1-D780E82FDA49}" dt="2021-12-12T14:10:17.755" v="718" actId="1038"/>
          <ac:picMkLst>
            <pc:docMk/>
            <pc:sldMk cId="4142936816" sldId="611"/>
            <ac:picMk id="8" creationId="{F904AFD3-A0EB-4ECA-98BD-CDE3227872B9}"/>
          </ac:picMkLst>
        </pc:picChg>
        <pc:picChg chg="add mod">
          <ac:chgData name="Siniša Vuksan" userId="3af124f9-b8e7-46e3-9422-21ae1d17ac0b" providerId="ADAL" clId="{BEFF2064-1B66-4F51-93A1-D780E82FDA49}" dt="2021-12-12T14:11:23.893" v="746" actId="1037"/>
          <ac:picMkLst>
            <pc:docMk/>
            <pc:sldMk cId="4142936816" sldId="611"/>
            <ac:picMk id="11" creationId="{9DB14C6C-40E5-4360-9E9A-8A4B41205593}"/>
          </ac:picMkLst>
        </pc:picChg>
        <pc:picChg chg="add mod">
          <ac:chgData name="Siniša Vuksan" userId="3af124f9-b8e7-46e3-9422-21ae1d17ac0b" providerId="ADAL" clId="{BEFF2064-1B66-4F51-93A1-D780E82FDA49}" dt="2021-12-12T14:13:29.920" v="776" actId="14100"/>
          <ac:picMkLst>
            <pc:docMk/>
            <pc:sldMk cId="4142936816" sldId="611"/>
            <ac:picMk id="13" creationId="{1A14D4FD-FA46-43FB-A933-A8BA22555505}"/>
          </ac:picMkLst>
        </pc:picChg>
        <pc:picChg chg="add mod">
          <ac:chgData name="Siniša Vuksan" userId="3af124f9-b8e7-46e3-9422-21ae1d17ac0b" providerId="ADAL" clId="{BEFF2064-1B66-4F51-93A1-D780E82FDA49}" dt="2021-12-12T14:14:59.931" v="799" actId="1076"/>
          <ac:picMkLst>
            <pc:docMk/>
            <pc:sldMk cId="4142936816" sldId="611"/>
            <ac:picMk id="15" creationId="{DF002204-D278-402A-A8E8-05FEC7A0CD15}"/>
          </ac:picMkLst>
        </pc:picChg>
        <pc:picChg chg="add mod">
          <ac:chgData name="Siniša Vuksan" userId="3af124f9-b8e7-46e3-9422-21ae1d17ac0b" providerId="ADAL" clId="{BEFF2064-1B66-4F51-93A1-D780E82FDA49}" dt="2021-12-12T14:16:25.564" v="813" actId="14100"/>
          <ac:picMkLst>
            <pc:docMk/>
            <pc:sldMk cId="4142936816" sldId="611"/>
            <ac:picMk id="17" creationId="{25CDA4D1-CAA3-4AEF-880D-E108BE2B87FD}"/>
          </ac:picMkLst>
        </pc:picChg>
        <pc:picChg chg="add mod">
          <ac:chgData name="Siniša Vuksan" userId="3af124f9-b8e7-46e3-9422-21ae1d17ac0b" providerId="ADAL" clId="{BEFF2064-1B66-4F51-93A1-D780E82FDA49}" dt="2021-12-12T14:17:23.624" v="829" actId="14100"/>
          <ac:picMkLst>
            <pc:docMk/>
            <pc:sldMk cId="4142936816" sldId="611"/>
            <ac:picMk id="19" creationId="{E3064223-6392-45D5-A908-784387555AE1}"/>
          </ac:picMkLst>
        </pc:picChg>
        <pc:picChg chg="add mod">
          <ac:chgData name="Siniša Vuksan" userId="3af124f9-b8e7-46e3-9422-21ae1d17ac0b" providerId="ADAL" clId="{BEFF2064-1B66-4F51-93A1-D780E82FDA49}" dt="2021-12-12T14:18:29.029" v="850" actId="14100"/>
          <ac:picMkLst>
            <pc:docMk/>
            <pc:sldMk cId="4142936816" sldId="611"/>
            <ac:picMk id="22" creationId="{B75C686B-058D-4A6B-BC4C-060ECA2E6AFC}"/>
          </ac:picMkLst>
        </pc:picChg>
        <pc:picChg chg="add mod">
          <ac:chgData name="Siniša Vuksan" userId="3af124f9-b8e7-46e3-9422-21ae1d17ac0b" providerId="ADAL" clId="{BEFF2064-1B66-4F51-93A1-D780E82FDA49}" dt="2021-12-12T14:19:06.781" v="869" actId="14100"/>
          <ac:picMkLst>
            <pc:docMk/>
            <pc:sldMk cId="4142936816" sldId="611"/>
            <ac:picMk id="24" creationId="{EB8102FF-8D9F-4EA3-A091-CF6607A4B3F6}"/>
          </ac:picMkLst>
        </pc:picChg>
        <pc:picChg chg="add mod">
          <ac:chgData name="Siniša Vuksan" userId="3af124f9-b8e7-46e3-9422-21ae1d17ac0b" providerId="ADAL" clId="{BEFF2064-1B66-4F51-93A1-D780E82FDA49}" dt="2021-12-12T14:19:47.301" v="882" actId="14100"/>
          <ac:picMkLst>
            <pc:docMk/>
            <pc:sldMk cId="4142936816" sldId="611"/>
            <ac:picMk id="27" creationId="{0B6E4258-9935-4E33-8608-4691F444EF49}"/>
          </ac:picMkLst>
        </pc:picChg>
        <pc:picChg chg="add mod">
          <ac:chgData name="Siniša Vuksan" userId="3af124f9-b8e7-46e3-9422-21ae1d17ac0b" providerId="ADAL" clId="{BEFF2064-1B66-4F51-93A1-D780E82FDA49}" dt="2021-12-12T12:56:08.261" v="703" actId="1076"/>
          <ac:picMkLst>
            <pc:docMk/>
            <pc:sldMk cId="4142936816" sldId="611"/>
            <ac:picMk id="1026" creationId="{468B0349-3C7F-4FB0-BF70-B7D103AF30A9}"/>
          </ac:picMkLst>
        </pc:picChg>
      </pc:sldChg>
      <pc:sldChg chg="addSp delSp modSp add ord delAnim modAnim">
        <pc:chgData name="Siniša Vuksan" userId="3af124f9-b8e7-46e3-9422-21ae1d17ac0b" providerId="ADAL" clId="{BEFF2064-1B66-4F51-93A1-D780E82FDA49}" dt="2021-12-12T14:36:28.324" v="1425"/>
        <pc:sldMkLst>
          <pc:docMk/>
          <pc:sldMk cId="553064873" sldId="612"/>
        </pc:sldMkLst>
        <pc:spChg chg="mod">
          <ac:chgData name="Siniša Vuksan" userId="3af124f9-b8e7-46e3-9422-21ae1d17ac0b" providerId="ADAL" clId="{BEFF2064-1B66-4F51-93A1-D780E82FDA49}" dt="2021-12-12T14:23:09.984" v="980" actId="20577"/>
          <ac:spMkLst>
            <pc:docMk/>
            <pc:sldMk cId="553064873" sldId="612"/>
            <ac:spMk id="5" creationId="{4999139E-6294-4F48-9CF5-9658D063DBDD}"/>
          </ac:spMkLst>
        </pc:spChg>
        <pc:spChg chg="mod">
          <ac:chgData name="Siniša Vuksan" userId="3af124f9-b8e7-46e3-9422-21ae1d17ac0b" providerId="ADAL" clId="{BEFF2064-1B66-4F51-93A1-D780E82FDA49}" dt="2021-12-12T14:22:43.870" v="962" actId="1036"/>
          <ac:spMkLst>
            <pc:docMk/>
            <pc:sldMk cId="553064873" sldId="612"/>
            <ac:spMk id="6" creationId="{010AB125-9086-4261-98B4-FC5A0801347C}"/>
          </ac:spMkLst>
        </pc:spChg>
        <pc:spChg chg="del">
          <ac:chgData name="Siniša Vuksan" userId="3af124f9-b8e7-46e3-9422-21ae1d17ac0b" providerId="ADAL" clId="{BEFF2064-1B66-4F51-93A1-D780E82FDA49}" dt="2021-12-12T12:49:16.438" v="556" actId="478"/>
          <ac:spMkLst>
            <pc:docMk/>
            <pc:sldMk cId="553064873" sldId="612"/>
            <ac:spMk id="7" creationId="{9757B2D9-151C-425E-9CB0-4B6080C95122}"/>
          </ac:spMkLst>
        </pc:spChg>
        <pc:spChg chg="add mod">
          <ac:chgData name="Siniša Vuksan" userId="3af124f9-b8e7-46e3-9422-21ae1d17ac0b" providerId="ADAL" clId="{BEFF2064-1B66-4F51-93A1-D780E82FDA49}" dt="2021-12-12T14:23:27.064" v="992" actId="20577"/>
          <ac:spMkLst>
            <pc:docMk/>
            <pc:sldMk cId="553064873" sldId="612"/>
            <ac:spMk id="7" creationId="{9B35A846-FD0C-45B4-ACFE-7270965240B6}"/>
          </ac:spMkLst>
        </pc:spChg>
        <pc:spChg chg="add mod">
          <ac:chgData name="Siniša Vuksan" userId="3af124f9-b8e7-46e3-9422-21ae1d17ac0b" providerId="ADAL" clId="{BEFF2064-1B66-4F51-93A1-D780E82FDA49}" dt="2021-12-12T14:23:44.915" v="1004" actId="20577"/>
          <ac:spMkLst>
            <pc:docMk/>
            <pc:sldMk cId="553064873" sldId="612"/>
            <ac:spMk id="8" creationId="{88EC59E6-0418-419D-BF2B-33C0AA6BBF40}"/>
          </ac:spMkLst>
        </pc:spChg>
        <pc:spChg chg="add mod">
          <ac:chgData name="Siniša Vuksan" userId="3af124f9-b8e7-46e3-9422-21ae1d17ac0b" providerId="ADAL" clId="{BEFF2064-1B66-4F51-93A1-D780E82FDA49}" dt="2021-12-12T14:24:20.750" v="1011" actId="20577"/>
          <ac:spMkLst>
            <pc:docMk/>
            <pc:sldMk cId="553064873" sldId="612"/>
            <ac:spMk id="9" creationId="{ECDA01A5-37B1-45F5-ADB4-929CC74B7115}"/>
          </ac:spMkLst>
        </pc:spChg>
        <pc:spChg chg="add mod">
          <ac:chgData name="Siniša Vuksan" userId="3af124f9-b8e7-46e3-9422-21ae1d17ac0b" providerId="ADAL" clId="{BEFF2064-1B66-4F51-93A1-D780E82FDA49}" dt="2021-12-12T14:24:36.425" v="1019" actId="20577"/>
          <ac:spMkLst>
            <pc:docMk/>
            <pc:sldMk cId="553064873" sldId="612"/>
            <ac:spMk id="10" creationId="{52C7CE38-4C53-45FC-8089-5E0C1E8A6FB5}"/>
          </ac:spMkLst>
        </pc:spChg>
        <pc:picChg chg="mod">
          <ac:chgData name="Siniša Vuksan" userId="3af124f9-b8e7-46e3-9422-21ae1d17ac0b" providerId="ADAL" clId="{BEFF2064-1B66-4F51-93A1-D780E82FDA49}" dt="2021-12-12T14:22:35.805" v="960" actId="1076"/>
          <ac:picMkLst>
            <pc:docMk/>
            <pc:sldMk cId="553064873" sldId="612"/>
            <ac:picMk id="2" creationId="{B69E1C10-ACFD-49C4-B019-6B92ED78F85E}"/>
          </ac:picMkLst>
        </pc:picChg>
        <pc:picChg chg="mod">
          <ac:chgData name="Siniša Vuksan" userId="3af124f9-b8e7-46e3-9422-21ae1d17ac0b" providerId="ADAL" clId="{BEFF2064-1B66-4F51-93A1-D780E82FDA49}" dt="2021-12-12T12:49:11.506" v="555" actId="14100"/>
          <ac:picMkLst>
            <pc:docMk/>
            <pc:sldMk cId="553064873" sldId="612"/>
            <ac:picMk id="4" creationId="{1B2619D9-4F98-4A11-8FFE-57C7EB1F529A}"/>
          </ac:picMkLst>
        </pc:picChg>
      </pc:sldChg>
      <pc:sldChg chg="addSp delSp modSp add modTransition delAnim modAnim">
        <pc:chgData name="Siniša Vuksan" userId="3af124f9-b8e7-46e3-9422-21ae1d17ac0b" providerId="ADAL" clId="{BEFF2064-1B66-4F51-93A1-D780E82FDA49}" dt="2021-12-12T14:36:49.372" v="1433"/>
        <pc:sldMkLst>
          <pc:docMk/>
          <pc:sldMk cId="3840827547" sldId="613"/>
        </pc:sldMkLst>
        <pc:spChg chg="mod">
          <ac:chgData name="Siniša Vuksan" userId="3af124f9-b8e7-46e3-9422-21ae1d17ac0b" providerId="ADAL" clId="{BEFF2064-1B66-4F51-93A1-D780E82FDA49}" dt="2021-12-12T14:27:34.961" v="1091" actId="20577"/>
          <ac:spMkLst>
            <pc:docMk/>
            <pc:sldMk cId="3840827547" sldId="613"/>
            <ac:spMk id="5" creationId="{4999139E-6294-4F48-9CF5-9658D063DBDD}"/>
          </ac:spMkLst>
        </pc:spChg>
        <pc:spChg chg="mod">
          <ac:chgData name="Siniša Vuksan" userId="3af124f9-b8e7-46e3-9422-21ae1d17ac0b" providerId="ADAL" clId="{BEFF2064-1B66-4F51-93A1-D780E82FDA49}" dt="2021-12-12T14:26:36.122" v="1062" actId="20577"/>
          <ac:spMkLst>
            <pc:docMk/>
            <pc:sldMk cId="3840827547" sldId="613"/>
            <ac:spMk id="6" creationId="{010AB125-9086-4261-98B4-FC5A0801347C}"/>
          </ac:spMkLst>
        </pc:spChg>
        <pc:spChg chg="del">
          <ac:chgData name="Siniša Vuksan" userId="3af124f9-b8e7-46e3-9422-21ae1d17ac0b" providerId="ADAL" clId="{BEFF2064-1B66-4F51-93A1-D780E82FDA49}" dt="2021-12-12T14:25:37.301" v="1024" actId="478"/>
          <ac:spMkLst>
            <pc:docMk/>
            <pc:sldMk cId="3840827547" sldId="613"/>
            <ac:spMk id="7" creationId="{9B35A846-FD0C-45B4-ACFE-7270965240B6}"/>
          </ac:spMkLst>
        </pc:spChg>
        <pc:spChg chg="del">
          <ac:chgData name="Siniša Vuksan" userId="3af124f9-b8e7-46e3-9422-21ae1d17ac0b" providerId="ADAL" clId="{BEFF2064-1B66-4F51-93A1-D780E82FDA49}" dt="2021-12-12T14:25:37.301" v="1024" actId="478"/>
          <ac:spMkLst>
            <pc:docMk/>
            <pc:sldMk cId="3840827547" sldId="613"/>
            <ac:spMk id="8" creationId="{88EC59E6-0418-419D-BF2B-33C0AA6BBF40}"/>
          </ac:spMkLst>
        </pc:spChg>
        <pc:spChg chg="del">
          <ac:chgData name="Siniša Vuksan" userId="3af124f9-b8e7-46e3-9422-21ae1d17ac0b" providerId="ADAL" clId="{BEFF2064-1B66-4F51-93A1-D780E82FDA49}" dt="2021-12-12T14:25:37.301" v="1024" actId="478"/>
          <ac:spMkLst>
            <pc:docMk/>
            <pc:sldMk cId="3840827547" sldId="613"/>
            <ac:spMk id="9" creationId="{ECDA01A5-37B1-45F5-ADB4-929CC74B7115}"/>
          </ac:spMkLst>
        </pc:spChg>
        <pc:spChg chg="del">
          <ac:chgData name="Siniša Vuksan" userId="3af124f9-b8e7-46e3-9422-21ae1d17ac0b" providerId="ADAL" clId="{BEFF2064-1B66-4F51-93A1-D780E82FDA49}" dt="2021-12-12T14:25:37.301" v="1024" actId="478"/>
          <ac:spMkLst>
            <pc:docMk/>
            <pc:sldMk cId="3840827547" sldId="613"/>
            <ac:spMk id="10" creationId="{52C7CE38-4C53-45FC-8089-5E0C1E8A6FB5}"/>
          </ac:spMkLst>
        </pc:spChg>
        <pc:spChg chg="add mod">
          <ac:chgData name="Siniša Vuksan" userId="3af124f9-b8e7-46e3-9422-21ae1d17ac0b" providerId="ADAL" clId="{BEFF2064-1B66-4F51-93A1-D780E82FDA49}" dt="2021-12-12T14:28:42.232" v="1158" actId="20577"/>
          <ac:spMkLst>
            <pc:docMk/>
            <pc:sldMk cId="3840827547" sldId="613"/>
            <ac:spMk id="11" creationId="{AA9B5B95-0511-40F2-989C-658D13A76F9E}"/>
          </ac:spMkLst>
        </pc:spChg>
        <pc:spChg chg="add mod">
          <ac:chgData name="Siniša Vuksan" userId="3af124f9-b8e7-46e3-9422-21ae1d17ac0b" providerId="ADAL" clId="{BEFF2064-1B66-4F51-93A1-D780E82FDA49}" dt="2021-12-12T14:29:02.739" v="1183" actId="20577"/>
          <ac:spMkLst>
            <pc:docMk/>
            <pc:sldMk cId="3840827547" sldId="613"/>
            <ac:spMk id="12" creationId="{17F7C364-CAB2-4640-B4BD-BD381295BE4F}"/>
          </ac:spMkLst>
        </pc:spChg>
        <pc:spChg chg="add mod">
          <ac:chgData name="Siniša Vuksan" userId="3af124f9-b8e7-46e3-9422-21ae1d17ac0b" providerId="ADAL" clId="{BEFF2064-1B66-4F51-93A1-D780E82FDA49}" dt="2021-12-12T14:29:24.980" v="1218" actId="20577"/>
          <ac:spMkLst>
            <pc:docMk/>
            <pc:sldMk cId="3840827547" sldId="613"/>
            <ac:spMk id="13" creationId="{3028749F-86B7-465B-A5C8-CEBC498051DA}"/>
          </ac:spMkLst>
        </pc:spChg>
        <pc:spChg chg="add mod">
          <ac:chgData name="Siniša Vuksan" userId="3af124f9-b8e7-46e3-9422-21ae1d17ac0b" providerId="ADAL" clId="{BEFF2064-1B66-4F51-93A1-D780E82FDA49}" dt="2021-12-12T14:30:27.303" v="1327" actId="20577"/>
          <ac:spMkLst>
            <pc:docMk/>
            <pc:sldMk cId="3840827547" sldId="613"/>
            <ac:spMk id="14" creationId="{05004D65-B5B0-4D64-87AC-97A8145BB219}"/>
          </ac:spMkLst>
        </pc:spChg>
        <pc:picChg chg="mod">
          <ac:chgData name="Siniša Vuksan" userId="3af124f9-b8e7-46e3-9422-21ae1d17ac0b" providerId="ADAL" clId="{BEFF2064-1B66-4F51-93A1-D780E82FDA49}" dt="2021-12-12T14:27:03.680" v="1064" actId="1076"/>
          <ac:picMkLst>
            <pc:docMk/>
            <pc:sldMk cId="3840827547" sldId="613"/>
            <ac:picMk id="2" creationId="{B69E1C10-ACFD-49C4-B019-6B92ED78F85E}"/>
          </ac:picMkLst>
        </pc:picChg>
        <pc:picChg chg="mod">
          <ac:chgData name="Siniša Vuksan" userId="3af124f9-b8e7-46e3-9422-21ae1d17ac0b" providerId="ADAL" clId="{BEFF2064-1B66-4F51-93A1-D780E82FDA49}" dt="2021-12-12T14:26:08.199" v="1025" actId="14826"/>
          <ac:picMkLst>
            <pc:docMk/>
            <pc:sldMk cId="3840827547" sldId="613"/>
            <ac:picMk id="4" creationId="{1B2619D9-4F98-4A11-8FFE-57C7EB1F529A}"/>
          </ac:picMkLst>
        </pc:picChg>
      </pc:sldChg>
      <pc:sldChg chg="addSp delSp modSp add addAnim delAnim modAnim">
        <pc:chgData name="Siniša Vuksan" userId="3af124f9-b8e7-46e3-9422-21ae1d17ac0b" providerId="ADAL" clId="{BEFF2064-1B66-4F51-93A1-D780E82FDA49}" dt="2021-12-12T14:37:08.628" v="1440"/>
        <pc:sldMkLst>
          <pc:docMk/>
          <pc:sldMk cId="1473878855" sldId="614"/>
        </pc:sldMkLst>
        <pc:spChg chg="del">
          <ac:chgData name="Siniša Vuksan" userId="3af124f9-b8e7-46e3-9422-21ae1d17ac0b" providerId="ADAL" clId="{BEFF2064-1B66-4F51-93A1-D780E82FDA49}" dt="2021-12-12T14:30:52.625" v="1331" actId="478"/>
          <ac:spMkLst>
            <pc:docMk/>
            <pc:sldMk cId="1473878855" sldId="614"/>
            <ac:spMk id="5" creationId="{4999139E-6294-4F48-9CF5-9658D063DBDD}"/>
          </ac:spMkLst>
        </pc:spChg>
        <pc:spChg chg="mod">
          <ac:chgData name="Siniša Vuksan" userId="3af124f9-b8e7-46e3-9422-21ae1d17ac0b" providerId="ADAL" clId="{BEFF2064-1B66-4F51-93A1-D780E82FDA49}" dt="2021-12-12T14:32:03.696" v="1377" actId="113"/>
          <ac:spMkLst>
            <pc:docMk/>
            <pc:sldMk cId="1473878855" sldId="614"/>
            <ac:spMk id="6" creationId="{010AB125-9086-4261-98B4-FC5A0801347C}"/>
          </ac:spMkLst>
        </pc:spChg>
        <pc:spChg chg="del">
          <ac:chgData name="Siniša Vuksan" userId="3af124f9-b8e7-46e3-9422-21ae1d17ac0b" providerId="ADAL" clId="{BEFF2064-1B66-4F51-93A1-D780E82FDA49}" dt="2021-12-12T14:30:52.625" v="1331" actId="478"/>
          <ac:spMkLst>
            <pc:docMk/>
            <pc:sldMk cId="1473878855" sldId="614"/>
            <ac:spMk id="7" creationId="{9B35A846-FD0C-45B4-ACFE-7270965240B6}"/>
          </ac:spMkLst>
        </pc:spChg>
        <pc:spChg chg="del">
          <ac:chgData name="Siniša Vuksan" userId="3af124f9-b8e7-46e3-9422-21ae1d17ac0b" providerId="ADAL" clId="{BEFF2064-1B66-4F51-93A1-D780E82FDA49}" dt="2021-12-12T14:30:52.625" v="1331" actId="478"/>
          <ac:spMkLst>
            <pc:docMk/>
            <pc:sldMk cId="1473878855" sldId="614"/>
            <ac:spMk id="8" creationId="{88EC59E6-0418-419D-BF2B-33C0AA6BBF40}"/>
          </ac:spMkLst>
        </pc:spChg>
        <pc:spChg chg="del">
          <ac:chgData name="Siniša Vuksan" userId="3af124f9-b8e7-46e3-9422-21ae1d17ac0b" providerId="ADAL" clId="{BEFF2064-1B66-4F51-93A1-D780E82FDA49}" dt="2021-12-12T14:30:52.625" v="1331" actId="478"/>
          <ac:spMkLst>
            <pc:docMk/>
            <pc:sldMk cId="1473878855" sldId="614"/>
            <ac:spMk id="9" creationId="{ECDA01A5-37B1-45F5-ADB4-929CC74B7115}"/>
          </ac:spMkLst>
        </pc:spChg>
        <pc:spChg chg="del">
          <ac:chgData name="Siniša Vuksan" userId="3af124f9-b8e7-46e3-9422-21ae1d17ac0b" providerId="ADAL" clId="{BEFF2064-1B66-4F51-93A1-D780E82FDA49}" dt="2021-12-12T14:30:52.625" v="1331" actId="478"/>
          <ac:spMkLst>
            <pc:docMk/>
            <pc:sldMk cId="1473878855" sldId="614"/>
            <ac:spMk id="10" creationId="{52C7CE38-4C53-45FC-8089-5E0C1E8A6FB5}"/>
          </ac:spMkLst>
        </pc:spChg>
        <pc:picChg chg="add del mod">
          <ac:chgData name="Siniša Vuksan" userId="3af124f9-b8e7-46e3-9422-21ae1d17ac0b" providerId="ADAL" clId="{BEFF2064-1B66-4F51-93A1-D780E82FDA49}" dt="2021-12-12T14:31:30.912" v="1334" actId="14100"/>
          <ac:picMkLst>
            <pc:docMk/>
            <pc:sldMk cId="1473878855" sldId="614"/>
            <ac:picMk id="2" creationId="{B69E1C10-ACFD-49C4-B019-6B92ED78F85E}"/>
          </ac:picMkLst>
        </pc:picChg>
        <pc:picChg chg="mod">
          <ac:chgData name="Siniša Vuksan" userId="3af124f9-b8e7-46e3-9422-21ae1d17ac0b" providerId="ADAL" clId="{BEFF2064-1B66-4F51-93A1-D780E82FDA49}" dt="2021-12-12T14:30:42.752" v="1328" actId="14826"/>
          <ac:picMkLst>
            <pc:docMk/>
            <pc:sldMk cId="1473878855" sldId="614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BEFF2064-1B66-4F51-93A1-D780E82FDA49}" dt="2021-12-12T14:32:53.768" v="1395" actId="1076"/>
          <ac:picMkLst>
            <pc:docMk/>
            <pc:sldMk cId="1473878855" sldId="614"/>
            <ac:picMk id="11" creationId="{773E62E1-8174-4310-A2D5-427064D290C4}"/>
          </ac:picMkLst>
        </pc:picChg>
        <pc:picChg chg="add mod">
          <ac:chgData name="Siniša Vuksan" userId="3af124f9-b8e7-46e3-9422-21ae1d17ac0b" providerId="ADAL" clId="{BEFF2064-1B66-4F51-93A1-D780E82FDA49}" dt="2021-12-12T14:33:08.801" v="1406" actId="1036"/>
          <ac:picMkLst>
            <pc:docMk/>
            <pc:sldMk cId="1473878855" sldId="614"/>
            <ac:picMk id="12" creationId="{29EA68C7-F57B-4643-9181-24B5C6F1FDD6}"/>
          </ac:picMkLst>
        </pc:picChg>
        <pc:picChg chg="add mod">
          <ac:chgData name="Siniša Vuksan" userId="3af124f9-b8e7-46e3-9422-21ae1d17ac0b" providerId="ADAL" clId="{BEFF2064-1B66-4F51-93A1-D780E82FDA49}" dt="2021-12-12T14:33:17.129" v="1408" actId="1076"/>
          <ac:picMkLst>
            <pc:docMk/>
            <pc:sldMk cId="1473878855" sldId="614"/>
            <ac:picMk id="13" creationId="{BCCC1CD4-4A22-4164-B4F2-238ABAF45BCD}"/>
          </ac:picMkLst>
        </pc:picChg>
        <pc:picChg chg="add mod">
          <ac:chgData name="Siniša Vuksan" userId="3af124f9-b8e7-46e3-9422-21ae1d17ac0b" providerId="ADAL" clId="{BEFF2064-1B66-4F51-93A1-D780E82FDA49}" dt="2021-12-12T14:33:27.218" v="1417" actId="1037"/>
          <ac:picMkLst>
            <pc:docMk/>
            <pc:sldMk cId="1473878855" sldId="614"/>
            <ac:picMk id="14" creationId="{848D2E45-FA53-4321-9B9E-7184DEE3210D}"/>
          </ac:picMkLst>
        </pc:picChg>
      </pc:sldChg>
    </pc:docChg>
  </pc:docChgLst>
  <pc:docChgLst>
    <pc:chgData name="Siniša Vuksan" userId="3af124f9-b8e7-46e3-9422-21ae1d17ac0b" providerId="ADAL" clId="{75C38629-AA9E-445E-91CB-4B4BA3A2BEB7}"/>
    <pc:docChg chg="undo custSel addSld delSld modSld sldOrd">
      <pc:chgData name="Siniša Vuksan" userId="3af124f9-b8e7-46e3-9422-21ae1d17ac0b" providerId="ADAL" clId="{75C38629-AA9E-445E-91CB-4B4BA3A2BEB7}" dt="2021-09-24T06:15:57.779" v="2815" actId="20577"/>
      <pc:docMkLst>
        <pc:docMk/>
      </pc:docMkLst>
      <pc:sldChg chg="modSp">
        <pc:chgData name="Siniša Vuksan" userId="3af124f9-b8e7-46e3-9422-21ae1d17ac0b" providerId="ADAL" clId="{75C38629-AA9E-445E-91CB-4B4BA3A2BEB7}" dt="2021-09-22T07:40:04.309" v="1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75C38629-AA9E-445E-91CB-4B4BA3A2BEB7}" dt="2021-09-22T07:40:04.309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75C38629-AA9E-445E-91CB-4B4BA3A2BEB7}" dt="2021-09-22T07:39:32.272" v="3" actId="14100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75C38629-AA9E-445E-91CB-4B4BA3A2BEB7}" dt="2021-09-22T07:39:50.620" v="6" actId="1076"/>
          <ac:picMkLst>
            <pc:docMk/>
            <pc:sldMk cId="1473559465" sldId="256"/>
            <ac:picMk id="4" creationId="{BBF4E359-F972-4AC7-A8E6-4578E918FA28}"/>
          </ac:picMkLst>
        </pc:picChg>
      </pc:sldChg>
    </pc:docChg>
  </pc:docChgLst>
  <pc:docChgLst>
    <pc:chgData name="Siniša Vuksan" userId="3af124f9-b8e7-46e3-9422-21ae1d17ac0b" providerId="ADAL" clId="{F48D3D86-1798-4F32-92AC-165A3CE0CF57}"/>
    <pc:docChg chg="undo custSel addSld delSld modSld sldOrd">
      <pc:chgData name="Siniša Vuksan" userId="3af124f9-b8e7-46e3-9422-21ae1d17ac0b" providerId="ADAL" clId="{F48D3D86-1798-4F32-92AC-165A3CE0CF57}" dt="2021-12-03T10:38:54.800" v="2965" actId="1076"/>
      <pc:docMkLst>
        <pc:docMk/>
      </pc:docMkLst>
      <pc:sldChg chg="modSp">
        <pc:chgData name="Siniša Vuksan" userId="3af124f9-b8e7-46e3-9422-21ae1d17ac0b" providerId="ADAL" clId="{F48D3D86-1798-4F32-92AC-165A3CE0CF57}" dt="2021-12-02T12:44:20.566" v="25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F48D3D86-1798-4F32-92AC-165A3CE0CF57}" dt="2021-12-02T12:44:20.566" v="25" actId="20577"/>
          <ac:spMkLst>
            <pc:docMk/>
            <pc:sldMk cId="1473559465" sldId="256"/>
            <ac:spMk id="3" creationId="{1DEA2198-4687-4966-8D99-48F3FDF0BDE4}"/>
          </ac:spMkLst>
        </pc:spChg>
      </pc:sldChg>
    </pc:docChg>
  </pc:docChgLst>
  <pc:docChgLst>
    <pc:chgData name="Siniša Vuksan" userId="3af124f9-b8e7-46e3-9422-21ae1d17ac0b" providerId="ADAL" clId="{392931FF-A81C-473B-9E90-5EEF3CEDAF1B}"/>
    <pc:docChg chg="addSld delSld modSld sldOrd">
      <pc:chgData name="Siniša Vuksan" userId="3af124f9-b8e7-46e3-9422-21ae1d17ac0b" providerId="ADAL" clId="{392931FF-A81C-473B-9E90-5EEF3CEDAF1B}" dt="2021-12-02T07:53:40.784" v="324" actId="2696"/>
      <pc:docMkLst>
        <pc:docMk/>
      </pc:docMkLst>
    </pc:docChg>
  </pc:docChgLst>
  <pc:docChgLst>
    <pc:chgData name="Siniša Vuksan" userId="3af124f9-b8e7-46e3-9422-21ae1d17ac0b" providerId="ADAL" clId="{2B4015B6-79EA-4A60-AE7D-A92E23F0F3B8}"/>
    <pc:docChg chg="undo custSel addSld delSld modSld sldOrd">
      <pc:chgData name="Siniša Vuksan" userId="3af124f9-b8e7-46e3-9422-21ae1d17ac0b" providerId="ADAL" clId="{2B4015B6-79EA-4A60-AE7D-A92E23F0F3B8}" dt="2021-10-22T08:33:14.533" v="1528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2597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8048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1028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2237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7344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520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6856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0437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1790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2509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66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21.12.2021.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38d736f7-2fab-46b6-baab-8325e821c7bc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ordwall.net/resource/26415188/08u4l7worldrelig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play/13057/722/11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138902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4;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All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over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the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map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6249" y="3202176"/>
            <a:ext cx="7636812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7; </a:t>
            </a:r>
            <a:br>
              <a:rPr lang="hr-HR" sz="4400" i="1" dirty="0">
                <a:ea typeface="Cambria" panose="02040503050406030204" pitchFamily="18" charset="0"/>
                <a:cs typeface="+mj-cs"/>
              </a:rPr>
            </a:br>
            <a:r>
              <a:rPr lang="hr-HR" sz="4400" dirty="0">
                <a:ea typeface="Cambria" panose="02040503050406030204" pitchFamily="18" charset="0"/>
                <a:cs typeface="+mj-cs"/>
              </a:rPr>
              <a:t>World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religions</a:t>
            </a:r>
            <a:endParaRPr lang="hr-HR" sz="4400" dirty="0"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228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355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514"/>
            <a:ext cx="4845591" cy="685696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9993" y="1299883"/>
            <a:ext cx="8345712" cy="538330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2" descr="Vidi izvornu sliku">
            <a:extLst>
              <a:ext uri="{FF2B5EF4-FFF2-40B4-BE49-F238E27FC236}">
                <a16:creationId xmlns:a16="http://schemas.microsoft.com/office/drawing/2014/main" xmlns="" id="{773E62E1-8174-4310-A2D5-427064D29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22330" y="2479382"/>
            <a:ext cx="329794" cy="3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Vidi izvornu sliku">
            <a:extLst>
              <a:ext uri="{FF2B5EF4-FFF2-40B4-BE49-F238E27FC236}">
                <a16:creationId xmlns:a16="http://schemas.microsoft.com/office/drawing/2014/main" xmlns="" id="{29EA68C7-F57B-4643-9181-24B5C6F1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76116" y="4160433"/>
            <a:ext cx="329794" cy="3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idi izvornu sliku">
            <a:extLst>
              <a:ext uri="{FF2B5EF4-FFF2-40B4-BE49-F238E27FC236}">
                <a16:creationId xmlns:a16="http://schemas.microsoft.com/office/drawing/2014/main" xmlns="" id="{BCCC1CD4-4A22-4164-B4F2-238ABAF45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80030" y="5440400"/>
            <a:ext cx="329794" cy="3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di izvornu sliku">
            <a:extLst>
              <a:ext uri="{FF2B5EF4-FFF2-40B4-BE49-F238E27FC236}">
                <a16:creationId xmlns:a16="http://schemas.microsoft.com/office/drawing/2014/main" xmlns="" id="{848D2E45-FA53-4321-9B9E-7184DEE32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55634" y="2882795"/>
            <a:ext cx="329794" cy="3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387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37" y="5584"/>
            <a:ext cx="4834302" cy="686178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8949" y="488191"/>
            <a:ext cx="4377140" cy="598712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D4FD06E7-BF9E-4286-9CAE-DA8B0A0A9075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xmlns="" val="340692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3"/>
            <a:ext cx="4859958" cy="6874282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9958" y="242047"/>
            <a:ext cx="7337825" cy="659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Follow the</a:t>
            </a:r>
            <a:r>
              <a:rPr lang="hr-HR" sz="2000" b="1" dirty="0"/>
              <a:t>se</a:t>
            </a:r>
            <a:r>
              <a:rPr lang="en-US" sz="2000" b="1" dirty="0"/>
              <a:t> guidelines </a:t>
            </a:r>
            <a:r>
              <a:rPr lang="hr-HR" sz="2000" b="1" dirty="0" err="1"/>
              <a:t>while</a:t>
            </a:r>
            <a:r>
              <a:rPr lang="hr-HR" sz="2000" b="1" dirty="0"/>
              <a:t> </a:t>
            </a:r>
            <a:r>
              <a:rPr lang="hr-HR" sz="2000" b="1" dirty="0" err="1"/>
              <a:t>working</a:t>
            </a:r>
            <a:r>
              <a:rPr lang="hr-HR" sz="2000" b="1" dirty="0"/>
              <a:t> on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project</a:t>
            </a:r>
            <a:r>
              <a:rPr lang="en-US" sz="2000" b="1" dirty="0"/>
              <a:t>.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endParaRPr lang="hr-HR" sz="2000" b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694" y="1264023"/>
            <a:ext cx="11387416" cy="535192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31675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3"/>
            <a:ext cx="4859958" cy="6874282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9958" y="242047"/>
            <a:ext cx="7337825" cy="659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Follow the</a:t>
            </a:r>
            <a:r>
              <a:rPr lang="hr-HR" sz="2000" b="1" dirty="0"/>
              <a:t>se</a:t>
            </a:r>
            <a:r>
              <a:rPr lang="en-US" sz="2000" b="1" dirty="0"/>
              <a:t> guidelines </a:t>
            </a:r>
            <a:r>
              <a:rPr lang="hr-HR" sz="2000" b="1" dirty="0" err="1"/>
              <a:t>while</a:t>
            </a:r>
            <a:r>
              <a:rPr lang="hr-HR" sz="2000" b="1" dirty="0"/>
              <a:t> </a:t>
            </a:r>
            <a:r>
              <a:rPr lang="hr-HR" sz="2000" b="1" dirty="0" err="1"/>
              <a:t>working</a:t>
            </a:r>
            <a:r>
              <a:rPr lang="hr-HR" sz="2000" b="1" dirty="0"/>
              <a:t> on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project</a:t>
            </a:r>
            <a:r>
              <a:rPr lang="en-US" sz="2000" b="1" dirty="0"/>
              <a:t>.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endParaRPr lang="hr-HR" sz="2000" b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292" y="1226295"/>
            <a:ext cx="11387416" cy="379580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38972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23"/>
            <a:ext cx="4859958" cy="6874282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9958" y="242047"/>
            <a:ext cx="7337825" cy="659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Follow the</a:t>
            </a:r>
            <a:r>
              <a:rPr lang="hr-HR" sz="2000" b="1" dirty="0"/>
              <a:t>se</a:t>
            </a:r>
            <a:r>
              <a:rPr lang="en-US" sz="2000" b="1" dirty="0"/>
              <a:t> guidelines </a:t>
            </a:r>
            <a:r>
              <a:rPr lang="hr-HR" sz="2000" b="1" dirty="0" err="1"/>
              <a:t>while</a:t>
            </a:r>
            <a:r>
              <a:rPr lang="hr-HR" sz="2000" b="1" dirty="0"/>
              <a:t> </a:t>
            </a:r>
            <a:r>
              <a:rPr lang="hr-HR" sz="2000" b="1" dirty="0" err="1"/>
              <a:t>working</a:t>
            </a:r>
            <a:r>
              <a:rPr lang="hr-HR" sz="2000" b="1" dirty="0"/>
              <a:t> on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project</a:t>
            </a:r>
            <a:r>
              <a:rPr lang="en-US" sz="2000" b="1" dirty="0"/>
              <a:t>.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endParaRPr lang="hr-HR" sz="2000" b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4668" y="1192305"/>
            <a:ext cx="9904266" cy="550619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97309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xmlns="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0627" y="84471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829184"/>
            <a:ext cx="11824416" cy="5252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Open the following link and then click on LEARN MORE!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u="sng" dirty="0">
                <a:hlinkClick r:id="rId4"/>
              </a:rPr>
              <a:t>https://www.e-sfera.hr/dodatni-digitalni-sadrzaji/38d736f7-2fab-46b6-baab-8325e821c7bc/</a:t>
            </a:r>
            <a:endParaRPr lang="hr-HR" sz="2000" u="sng" dirty="0"/>
          </a:p>
          <a:p>
            <a:pPr marL="0" indent="0" algn="ctr">
              <a:buNone/>
            </a:pPr>
            <a:r>
              <a:rPr lang="en-US" sz="2000" b="1" u="sng" dirty="0"/>
              <a:t>Do people really believe that?</a:t>
            </a:r>
            <a:endParaRPr lang="hr-HR" sz="2000" b="1" u="sng" dirty="0"/>
          </a:p>
          <a:p>
            <a:pPr marL="0" indent="0" algn="ctr">
              <a:buNone/>
            </a:pPr>
            <a:r>
              <a:rPr lang="hr-HR" sz="2000" b="1" dirty="0" err="1"/>
              <a:t>Read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texts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do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 smtClean="0"/>
              <a:t>tasks</a:t>
            </a:r>
            <a:r>
              <a:rPr lang="hr-HR" sz="2000" b="1" dirty="0" smtClean="0"/>
              <a:t>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  <a:p>
            <a:pPr marL="0" indent="0" algn="ctr">
              <a:buNone/>
            </a:pP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xmlns="" val="416090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43106" y="268662"/>
            <a:ext cx="7284489" cy="6822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about the five major world religions.</a:t>
            </a:r>
            <a:r>
              <a:rPr lang="hr-HR" sz="2000" b="1" dirty="0"/>
              <a:t> </a:t>
            </a: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4B2349A6-8903-43C1-9216-2DE1B381E62F}"/>
              </a:ext>
            </a:extLst>
          </p:cNvPr>
          <p:cNvSpPr txBox="1">
            <a:spLocks/>
          </p:cNvSpPr>
          <p:nvPr/>
        </p:nvSpPr>
        <p:spPr>
          <a:xfrm>
            <a:off x="1" y="268662"/>
            <a:ext cx="4839054" cy="658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Match the symbol with its name and the religion it represents.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>
                <a:hlinkClick r:id="rId2"/>
              </a:rPr>
              <a:t>https://wordwall.net/resource/26415188/08u4l7worldreligions</a:t>
            </a: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What are the biggest 5 religions in the world?</a:t>
            </a:r>
            <a:r>
              <a:rPr lang="hr-HR" sz="2000" b="1" dirty="0"/>
              <a:t> </a:t>
            </a:r>
            <a:br>
              <a:rPr lang="hr-HR" sz="2000" b="1" dirty="0"/>
            </a:b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Which religions are monotheistic, i.e. believe in</a:t>
            </a:r>
            <a:r>
              <a:rPr lang="hr-HR" sz="2000" b="1" dirty="0"/>
              <a:t> </a:t>
            </a:r>
            <a:r>
              <a:rPr lang="en-US" sz="2000" b="1" dirty="0"/>
              <a:t>one god?</a:t>
            </a:r>
            <a:r>
              <a:rPr lang="hr-HR" sz="2000" b="1" dirty="0"/>
              <a:t> 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Followers of which religion believe in around</a:t>
            </a:r>
            <a:r>
              <a:rPr lang="hr-HR" sz="2000" b="1" dirty="0"/>
              <a:t> </a:t>
            </a:r>
            <a:r>
              <a:rPr lang="en-US" sz="2000" b="1" dirty="0"/>
              <a:t>three millions of gods?</a:t>
            </a:r>
            <a:r>
              <a:rPr lang="hr-HR" sz="2000" b="1" dirty="0"/>
              <a:t> 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Followers of which religions practice meditation</a:t>
            </a:r>
            <a:r>
              <a:rPr lang="hr-HR" sz="2000" b="1" dirty="0"/>
              <a:t> </a:t>
            </a:r>
            <a:r>
              <a:rPr lang="en-US" sz="2000" b="1" dirty="0"/>
              <a:t>and believe in reincarnation</a:t>
            </a:r>
            <a:r>
              <a:rPr lang="en-US" sz="2000" b="1" dirty="0" smtClean="0"/>
              <a:t>?</a:t>
            </a:r>
            <a:r>
              <a:rPr lang="hr-HR" sz="2000" i="1" dirty="0" smtClean="0"/>
              <a:t>?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Followers of which religion believe that someone</a:t>
            </a:r>
            <a:r>
              <a:rPr lang="hr-HR" sz="2000" b="1" dirty="0"/>
              <a:t> </a:t>
            </a:r>
            <a:r>
              <a:rPr lang="en-US" sz="2000" b="1" dirty="0"/>
              <a:t>was sent down to earth?</a:t>
            </a:r>
            <a:r>
              <a:rPr lang="hr-HR" sz="2000" b="1" dirty="0"/>
              <a:t> </a:t>
            </a:r>
            <a:r>
              <a:rPr lang="hr-HR" sz="2000" i="1" dirty="0" smtClean="0"/>
              <a:t>Pripadnici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Which religion was founded 1400 years ago?</a:t>
            </a:r>
            <a:r>
              <a:rPr lang="hr-HR" sz="2000" b="1" dirty="0"/>
              <a:t> 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Which religion started when its founder made an</a:t>
            </a:r>
            <a:r>
              <a:rPr lang="hr-HR" sz="2000" b="1" dirty="0"/>
              <a:t> </a:t>
            </a:r>
            <a:r>
              <a:rPr lang="en-US" sz="2000" b="1" dirty="0"/>
              <a:t>alliance with God?</a:t>
            </a:r>
            <a:r>
              <a:rPr lang="hr-HR" sz="2000" b="1" dirty="0"/>
              <a:t> 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Followers of which religion do not believe in a</a:t>
            </a:r>
            <a:r>
              <a:rPr lang="hr-HR" sz="2000" b="1" dirty="0"/>
              <a:t> </a:t>
            </a:r>
            <a:r>
              <a:rPr lang="en-US" sz="2000" b="1" dirty="0"/>
              <a:t>God who created the world?</a:t>
            </a:r>
            <a:r>
              <a:rPr lang="hr-HR" sz="2000" b="1" dirty="0"/>
              <a:t> </a:t>
            </a:r>
            <a:r>
              <a:rPr lang="hr-HR" sz="2000" i="1" dirty="0"/>
              <a:t>Pripadnici </a:t>
            </a:r>
            <a:r>
              <a:rPr lang="hr-HR" sz="2000" i="1" dirty="0" smtClean="0"/>
              <a:t>koje</a:t>
            </a:r>
            <a:endParaRPr lang="hr-HR" sz="2000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200"/>
            <a:ext cx="4848013" cy="68712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1314085"/>
            <a:ext cx="9495240" cy="516584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108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200"/>
            <a:ext cx="4848013" cy="68712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8485" y="1554223"/>
            <a:ext cx="8901597" cy="516584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292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43106" y="268662"/>
            <a:ext cx="7284489" cy="6822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2" y="-13200"/>
            <a:ext cx="4841288" cy="68712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605" y="1544227"/>
            <a:ext cx="11840790" cy="328035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97687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37" y="5584"/>
            <a:ext cx="4834302" cy="686178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568" y="1826397"/>
            <a:ext cx="11828863" cy="390009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02239281-D630-45EB-BC90-1A13D39823F8}"/>
              </a:ext>
            </a:extLst>
          </p:cNvPr>
          <p:cNvSpPr txBox="1">
            <a:spLocks/>
          </p:cNvSpPr>
          <p:nvPr/>
        </p:nvSpPr>
        <p:spPr>
          <a:xfrm>
            <a:off x="1899138" y="3669324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God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ECAF47E7-9725-497D-89FD-2E06D13FCC0C}"/>
              </a:ext>
            </a:extLst>
          </p:cNvPr>
          <p:cNvSpPr txBox="1">
            <a:spLocks/>
          </p:cNvSpPr>
          <p:nvPr/>
        </p:nvSpPr>
        <p:spPr>
          <a:xfrm>
            <a:off x="3899141" y="3669324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Jesus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C378A116-378F-48A6-9A59-BD79B41D2D05}"/>
              </a:ext>
            </a:extLst>
          </p:cNvPr>
          <p:cNvSpPr txBox="1">
            <a:spLocks/>
          </p:cNvSpPr>
          <p:nvPr/>
        </p:nvSpPr>
        <p:spPr>
          <a:xfrm>
            <a:off x="5913752" y="3669324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The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Holy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Bible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AB4C3735-0C57-428B-9513-3150CA8FE936}"/>
              </a:ext>
            </a:extLst>
          </p:cNvPr>
          <p:cNvSpPr txBox="1">
            <a:spLocks/>
          </p:cNvSpPr>
          <p:nvPr/>
        </p:nvSpPr>
        <p:spPr>
          <a:xfrm>
            <a:off x="7902032" y="3669324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church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D51CC07D-30BA-429C-AAD6-BE6C9BDC8F68}"/>
              </a:ext>
            </a:extLst>
          </p:cNvPr>
          <p:cNvSpPr txBox="1">
            <a:spLocks/>
          </p:cNvSpPr>
          <p:nvPr/>
        </p:nvSpPr>
        <p:spPr>
          <a:xfrm>
            <a:off x="9878589" y="3669324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Sunday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B0249948-E751-46CB-9D91-85A8ED6C5CB7}"/>
              </a:ext>
            </a:extLst>
          </p:cNvPr>
          <p:cNvSpPr txBox="1">
            <a:spLocks/>
          </p:cNvSpPr>
          <p:nvPr/>
        </p:nvSpPr>
        <p:spPr>
          <a:xfrm>
            <a:off x="1882771" y="4206732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Allah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27B38251-5237-46E4-992F-25087F05BB2E}"/>
              </a:ext>
            </a:extLst>
          </p:cNvPr>
          <p:cNvSpPr txBox="1">
            <a:spLocks/>
          </p:cNvSpPr>
          <p:nvPr/>
        </p:nvSpPr>
        <p:spPr>
          <a:xfrm>
            <a:off x="3897352" y="4190244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Muhammad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4E724141-FF43-45FE-85D5-12A62F2F1E3A}"/>
              </a:ext>
            </a:extLst>
          </p:cNvPr>
          <p:cNvSpPr txBox="1">
            <a:spLocks/>
          </p:cNvSpPr>
          <p:nvPr/>
        </p:nvSpPr>
        <p:spPr>
          <a:xfrm>
            <a:off x="5913722" y="4184900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The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Qur’an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A7CA636D-1C89-4659-B085-BD0A1CEE5B5F}"/>
              </a:ext>
            </a:extLst>
          </p:cNvPr>
          <p:cNvSpPr txBox="1">
            <a:spLocks/>
          </p:cNvSpPr>
          <p:nvPr/>
        </p:nvSpPr>
        <p:spPr>
          <a:xfrm>
            <a:off x="7877677" y="4206732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mosque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64C9C726-4DAC-436D-A1CD-D52990DA9BC3}"/>
              </a:ext>
            </a:extLst>
          </p:cNvPr>
          <p:cNvSpPr txBox="1">
            <a:spLocks/>
          </p:cNvSpPr>
          <p:nvPr/>
        </p:nvSpPr>
        <p:spPr>
          <a:xfrm>
            <a:off x="9899367" y="4189665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Friday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B321E496-4CE0-4E15-A86B-3876B8551F18}"/>
              </a:ext>
            </a:extLst>
          </p:cNvPr>
          <p:cNvSpPr txBox="1">
            <a:spLocks/>
          </p:cNvSpPr>
          <p:nvPr/>
        </p:nvSpPr>
        <p:spPr>
          <a:xfrm>
            <a:off x="1875662" y="4677609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none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xmlns="" id="{06A1ACCE-E396-45D0-956F-E3F7265017D1}"/>
              </a:ext>
            </a:extLst>
          </p:cNvPr>
          <p:cNvSpPr txBox="1">
            <a:spLocks/>
          </p:cNvSpPr>
          <p:nvPr/>
        </p:nvSpPr>
        <p:spPr>
          <a:xfrm>
            <a:off x="3891476" y="4677609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Buddha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xmlns="" id="{39B75E9D-2CB6-420E-9EE5-EAFF7996D3E4}"/>
              </a:ext>
            </a:extLst>
          </p:cNvPr>
          <p:cNvSpPr txBox="1">
            <a:spLocks/>
          </p:cNvSpPr>
          <p:nvPr/>
        </p:nvSpPr>
        <p:spPr>
          <a:xfrm>
            <a:off x="5897810" y="4677609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Tripitaka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xmlns="" id="{3F7347D0-EAAC-4C7C-9120-571402ADE722}"/>
              </a:ext>
            </a:extLst>
          </p:cNvPr>
          <p:cNvSpPr txBox="1">
            <a:spLocks/>
          </p:cNvSpPr>
          <p:nvPr/>
        </p:nvSpPr>
        <p:spPr>
          <a:xfrm>
            <a:off x="7897843" y="4655777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a </a:t>
            </a:r>
            <a:r>
              <a:rPr lang="hr-HR" sz="1800" i="1" dirty="0" err="1">
                <a:solidFill>
                  <a:srgbClr val="FF0000"/>
                </a:solidFill>
              </a:rPr>
              <a:t>Buddhist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temple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xmlns="" id="{5E9E6D57-F223-4AC7-864D-D5504F0FA407}"/>
              </a:ext>
            </a:extLst>
          </p:cNvPr>
          <p:cNvSpPr txBox="1">
            <a:spLocks/>
          </p:cNvSpPr>
          <p:nvPr/>
        </p:nvSpPr>
        <p:spPr>
          <a:xfrm>
            <a:off x="1895828" y="5031342"/>
            <a:ext cx="2016370" cy="676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divine </a:t>
            </a:r>
            <a:r>
              <a:rPr lang="hr-HR" sz="1800" i="1" dirty="0" err="1">
                <a:solidFill>
                  <a:srgbClr val="FF0000"/>
                </a:solidFill>
              </a:rPr>
              <a:t>intelligence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br>
              <a:rPr lang="hr-HR" sz="1800" i="1" dirty="0">
                <a:solidFill>
                  <a:srgbClr val="FF0000"/>
                </a:solidFill>
              </a:rPr>
            </a:br>
            <a:r>
              <a:rPr lang="hr-HR" sz="1800" i="1" dirty="0">
                <a:solidFill>
                  <a:srgbClr val="FF0000"/>
                </a:solidFill>
              </a:rPr>
              <a:t>Brahman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xmlns="" id="{7F0FE23D-CE62-4BDF-86DA-2F1DA31B019E}"/>
              </a:ext>
            </a:extLst>
          </p:cNvPr>
          <p:cNvSpPr txBox="1">
            <a:spLocks/>
          </p:cNvSpPr>
          <p:nvPr/>
        </p:nvSpPr>
        <p:spPr>
          <a:xfrm>
            <a:off x="3904533" y="5172579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no </a:t>
            </a:r>
            <a:r>
              <a:rPr lang="hr-HR" sz="1800" i="1" dirty="0" err="1">
                <a:solidFill>
                  <a:srgbClr val="FF0000"/>
                </a:solidFill>
              </a:rPr>
              <a:t>founder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xmlns="" id="{D95CB1A0-4982-46B9-9AA6-F2CCB0D66E69}"/>
              </a:ext>
            </a:extLst>
          </p:cNvPr>
          <p:cNvSpPr txBox="1">
            <a:spLocks/>
          </p:cNvSpPr>
          <p:nvPr/>
        </p:nvSpPr>
        <p:spPr>
          <a:xfrm>
            <a:off x="5908199" y="5192711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the</a:t>
            </a:r>
            <a:r>
              <a:rPr lang="hr-HR" sz="1800" i="1" dirty="0">
                <a:solidFill>
                  <a:srgbClr val="FF0000"/>
                </a:solidFill>
              </a:rPr>
              <a:t> </a:t>
            </a:r>
            <a:r>
              <a:rPr lang="hr-HR" sz="1800" i="1" dirty="0" err="1">
                <a:solidFill>
                  <a:srgbClr val="FF0000"/>
                </a:solidFill>
              </a:rPr>
              <a:t>Vedas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xmlns="" id="{4EE09709-B066-4027-ACA4-3F2FB78012C2}"/>
              </a:ext>
            </a:extLst>
          </p:cNvPr>
          <p:cNvSpPr txBox="1">
            <a:spLocks/>
          </p:cNvSpPr>
          <p:nvPr/>
        </p:nvSpPr>
        <p:spPr>
          <a:xfrm>
            <a:off x="7891973" y="5183042"/>
            <a:ext cx="2016370" cy="520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temples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6" name="Rezervirano mjesto sadržaja 2">
            <a:extLst>
              <a:ext uri="{FF2B5EF4-FFF2-40B4-BE49-F238E27FC236}">
                <a16:creationId xmlns:a16="http://schemas.microsoft.com/office/drawing/2014/main" xmlns="" id="{D42DD587-741B-4044-962D-E1F793D946A2}"/>
              </a:ext>
            </a:extLst>
          </p:cNvPr>
          <p:cNvSpPr txBox="1">
            <a:spLocks/>
          </p:cNvSpPr>
          <p:nvPr/>
        </p:nvSpPr>
        <p:spPr>
          <a:xfrm>
            <a:off x="4929118" y="6242069"/>
            <a:ext cx="7225676" cy="896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. </a:t>
            </a:r>
            <a:r>
              <a:rPr lang="hr-HR" sz="2000" i="1" dirty="0"/>
              <a:t>Provjeri što si naučio: </a:t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https://wordwall.net/play/13057/722/118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xmlns="" val="138807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37" y="5584"/>
            <a:ext cx="4834302" cy="686178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6858" y="144020"/>
            <a:ext cx="4377140" cy="660249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6826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0" y="0"/>
            <a:ext cx="4858139" cy="6873663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Workbook</a:t>
            </a:r>
            <a:r>
              <a:rPr lang="hr-HR" sz="2000" b="1" dirty="0" smtClean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64.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155" y="1683259"/>
            <a:ext cx="11907689" cy="404921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60780" y="968188"/>
            <a:ext cx="7331220" cy="5721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crossword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r>
              <a:rPr lang="hr-HR" sz="2000" b="1" dirty="0" err="1"/>
              <a:t>complete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sentences</a:t>
            </a:r>
            <a:r>
              <a:rPr lang="en-US" sz="2000" b="1" dirty="0"/>
              <a:t>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xmlns="" id="{84877EBB-1DCE-45D1-A6D5-3FB77C8245A6}"/>
              </a:ext>
            </a:extLst>
          </p:cNvPr>
          <p:cNvSpPr txBox="1">
            <a:spLocks/>
          </p:cNvSpPr>
          <p:nvPr/>
        </p:nvSpPr>
        <p:spPr>
          <a:xfrm>
            <a:off x="4699413" y="1888419"/>
            <a:ext cx="23558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nirvana</a:t>
            </a:r>
          </a:p>
        </p:txBody>
      </p:sp>
      <p:pic>
        <p:nvPicPr>
          <p:cNvPr id="1026" name="Picture 2" descr="Vidi izvornu sliku">
            <a:extLst>
              <a:ext uri="{FF2B5EF4-FFF2-40B4-BE49-F238E27FC236}">
                <a16:creationId xmlns:a16="http://schemas.microsoft.com/office/drawing/2014/main" xmlns="" id="{468B0349-3C7F-4FB0-BF70-B7D103AF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225538">
            <a:off x="997882" y="3118779"/>
            <a:ext cx="2867655" cy="25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di izvornu sliku">
            <a:extLst>
              <a:ext uri="{FF2B5EF4-FFF2-40B4-BE49-F238E27FC236}">
                <a16:creationId xmlns:a16="http://schemas.microsoft.com/office/drawing/2014/main" xmlns="" id="{F904AFD3-A0EB-4ECA-98BD-CDE322787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14234" y="3706087"/>
            <a:ext cx="3147710" cy="28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281BBA11-464A-48CC-9571-CA4B6730A40C}"/>
              </a:ext>
            </a:extLst>
          </p:cNvPr>
          <p:cNvSpPr txBox="1">
            <a:spLocks/>
          </p:cNvSpPr>
          <p:nvPr/>
        </p:nvSpPr>
        <p:spPr>
          <a:xfrm>
            <a:off x="7945994" y="2204604"/>
            <a:ext cx="23558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monotheistic</a:t>
            </a:r>
            <a:endParaRPr lang="hr-HR" sz="1800" i="1" dirty="0">
              <a:solidFill>
                <a:srgbClr val="FF0000"/>
              </a:solidFill>
            </a:endParaRPr>
          </a:p>
        </p:txBody>
      </p:sp>
      <p:pic>
        <p:nvPicPr>
          <p:cNvPr id="11" name="Picture 2" descr="Vidi izvornu sliku">
            <a:extLst>
              <a:ext uri="{FF2B5EF4-FFF2-40B4-BE49-F238E27FC236}">
                <a16:creationId xmlns:a16="http://schemas.microsoft.com/office/drawing/2014/main" xmlns="" id="{9DB14C6C-40E5-4360-9E9A-8A4B41205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58693" y="3057160"/>
            <a:ext cx="2415658" cy="3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B0ADE93D-F28F-4B36-B51E-34EE9C5C1138}"/>
              </a:ext>
            </a:extLst>
          </p:cNvPr>
          <p:cNvSpPr txBox="1">
            <a:spLocks/>
          </p:cNvSpPr>
          <p:nvPr/>
        </p:nvSpPr>
        <p:spPr>
          <a:xfrm>
            <a:off x="6325010" y="2799814"/>
            <a:ext cx="23558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teachings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pic>
        <p:nvPicPr>
          <p:cNvPr id="13" name="Picture 2" descr="Vidi izvornu sliku">
            <a:extLst>
              <a:ext uri="{FF2B5EF4-FFF2-40B4-BE49-F238E27FC236}">
                <a16:creationId xmlns:a16="http://schemas.microsoft.com/office/drawing/2014/main" xmlns="" id="{1A14D4FD-FA46-43FB-A933-A8BA22555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240735">
            <a:off x="-40951" y="3267217"/>
            <a:ext cx="4033257" cy="28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C49163E1-5E61-44EA-BA92-E7357517C8AE}"/>
              </a:ext>
            </a:extLst>
          </p:cNvPr>
          <p:cNvSpPr txBox="1">
            <a:spLocks/>
          </p:cNvSpPr>
          <p:nvPr/>
        </p:nvSpPr>
        <p:spPr>
          <a:xfrm>
            <a:off x="5367387" y="3118529"/>
            <a:ext cx="23558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resurrected</a:t>
            </a:r>
            <a:endParaRPr lang="hr-HR" sz="1800" i="1" dirty="0">
              <a:solidFill>
                <a:srgbClr val="FF0000"/>
              </a:solidFill>
            </a:endParaRPr>
          </a:p>
        </p:txBody>
      </p:sp>
      <p:pic>
        <p:nvPicPr>
          <p:cNvPr id="15" name="Picture 2" descr="Vidi izvornu sliku">
            <a:extLst>
              <a:ext uri="{FF2B5EF4-FFF2-40B4-BE49-F238E27FC236}">
                <a16:creationId xmlns:a16="http://schemas.microsoft.com/office/drawing/2014/main" xmlns="" id="{DF002204-D278-402A-A8E8-05FEC7A0C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802" y="4350327"/>
            <a:ext cx="2507071" cy="30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B12F2788-7FA5-44EA-B122-C76B21441383}"/>
              </a:ext>
            </a:extLst>
          </p:cNvPr>
          <p:cNvSpPr txBox="1">
            <a:spLocks/>
          </p:cNvSpPr>
          <p:nvPr/>
        </p:nvSpPr>
        <p:spPr>
          <a:xfrm>
            <a:off x="6849823" y="3436831"/>
            <a:ext cx="23558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Muhammad</a:t>
            </a:r>
            <a:endParaRPr lang="hr-HR" sz="1800" i="1" dirty="0">
              <a:solidFill>
                <a:srgbClr val="FF0000"/>
              </a:solidFill>
            </a:endParaRPr>
          </a:p>
        </p:txBody>
      </p:sp>
      <p:pic>
        <p:nvPicPr>
          <p:cNvPr id="17" name="Picture 2" descr="Vidi izvornu sliku">
            <a:extLst>
              <a:ext uri="{FF2B5EF4-FFF2-40B4-BE49-F238E27FC236}">
                <a16:creationId xmlns:a16="http://schemas.microsoft.com/office/drawing/2014/main" xmlns="" id="{25CDA4D1-CAA3-4AEF-880D-E108BE2B8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01183" y="3582584"/>
            <a:ext cx="2900703" cy="28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839CCAD5-6A4A-4B1A-9992-F24EA8FE0340}"/>
              </a:ext>
            </a:extLst>
          </p:cNvPr>
          <p:cNvSpPr txBox="1">
            <a:spLocks/>
          </p:cNvSpPr>
          <p:nvPr/>
        </p:nvSpPr>
        <p:spPr>
          <a:xfrm>
            <a:off x="7094024" y="3755546"/>
            <a:ext cx="23558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enlightened</a:t>
            </a:r>
            <a:endParaRPr lang="hr-HR" sz="1800" i="1" dirty="0">
              <a:solidFill>
                <a:srgbClr val="FF0000"/>
              </a:solidFill>
            </a:endParaRPr>
          </a:p>
        </p:txBody>
      </p:sp>
      <p:pic>
        <p:nvPicPr>
          <p:cNvPr id="19" name="Picture 2" descr="Vidi izvornu sliku">
            <a:extLst>
              <a:ext uri="{FF2B5EF4-FFF2-40B4-BE49-F238E27FC236}">
                <a16:creationId xmlns:a16="http://schemas.microsoft.com/office/drawing/2014/main" xmlns="" id="{E3064223-6392-45D5-A908-784387555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225538">
            <a:off x="591202" y="3221623"/>
            <a:ext cx="3966172" cy="30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xmlns="" id="{9BE83E1F-7E5E-4350-B925-4F8EA8191ABD}"/>
              </a:ext>
            </a:extLst>
          </p:cNvPr>
          <p:cNvSpPr txBox="1">
            <a:spLocks/>
          </p:cNvSpPr>
          <p:nvPr/>
        </p:nvSpPr>
        <p:spPr>
          <a:xfrm>
            <a:off x="4918094" y="4359737"/>
            <a:ext cx="23558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meditation</a:t>
            </a:r>
            <a:endParaRPr lang="hr-HR" sz="1800" i="1" dirty="0">
              <a:solidFill>
                <a:srgbClr val="FF0000"/>
              </a:solidFill>
            </a:endParaRPr>
          </a:p>
        </p:txBody>
      </p:sp>
      <p:pic>
        <p:nvPicPr>
          <p:cNvPr id="22" name="Picture 2" descr="Vidi izvornu sliku">
            <a:extLst>
              <a:ext uri="{FF2B5EF4-FFF2-40B4-BE49-F238E27FC236}">
                <a16:creationId xmlns:a16="http://schemas.microsoft.com/office/drawing/2014/main" xmlns="" id="{B75C686B-058D-4A6B-BC4C-060ECA2E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3818" y="4855859"/>
            <a:ext cx="2224806" cy="30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xmlns="" id="{1BCC0520-B47E-4AD4-BFB9-74A3BD8ABD6F}"/>
              </a:ext>
            </a:extLst>
          </p:cNvPr>
          <p:cNvSpPr txBox="1">
            <a:spLocks/>
          </p:cNvSpPr>
          <p:nvPr/>
        </p:nvSpPr>
        <p:spPr>
          <a:xfrm>
            <a:off x="7331217" y="4687410"/>
            <a:ext cx="23558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founder</a:t>
            </a:r>
            <a:endParaRPr lang="hr-HR" sz="1800" i="1" dirty="0">
              <a:solidFill>
                <a:srgbClr val="FF0000"/>
              </a:solidFill>
            </a:endParaRPr>
          </a:p>
        </p:txBody>
      </p:sp>
      <p:pic>
        <p:nvPicPr>
          <p:cNvPr id="24" name="Picture 2" descr="Vidi izvornu sliku">
            <a:extLst>
              <a:ext uri="{FF2B5EF4-FFF2-40B4-BE49-F238E27FC236}">
                <a16:creationId xmlns:a16="http://schemas.microsoft.com/office/drawing/2014/main" xmlns="" id="{EB8102FF-8D9F-4EA3-A091-CF6607A4B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3357" y="4311590"/>
            <a:ext cx="1864911" cy="3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zervirano mjesto sadržaja 2">
            <a:extLst>
              <a:ext uri="{FF2B5EF4-FFF2-40B4-BE49-F238E27FC236}">
                <a16:creationId xmlns:a16="http://schemas.microsoft.com/office/drawing/2014/main" xmlns="" id="{B598522C-E0D3-4ED5-9825-46250237A846}"/>
              </a:ext>
            </a:extLst>
          </p:cNvPr>
          <p:cNvSpPr txBox="1">
            <a:spLocks/>
          </p:cNvSpPr>
          <p:nvPr/>
        </p:nvSpPr>
        <p:spPr>
          <a:xfrm>
            <a:off x="7450199" y="4990489"/>
            <a:ext cx="23558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temples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pic>
        <p:nvPicPr>
          <p:cNvPr id="27" name="Picture 2" descr="Vidi izvornu sliku">
            <a:extLst>
              <a:ext uri="{FF2B5EF4-FFF2-40B4-BE49-F238E27FC236}">
                <a16:creationId xmlns:a16="http://schemas.microsoft.com/office/drawing/2014/main" xmlns="" id="{0B6E4258-9935-4E33-8608-4691F444E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87542" y="3698486"/>
            <a:ext cx="1622443" cy="3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zervirano mjesto sadržaja 2">
            <a:extLst>
              <a:ext uri="{FF2B5EF4-FFF2-40B4-BE49-F238E27FC236}">
                <a16:creationId xmlns:a16="http://schemas.microsoft.com/office/drawing/2014/main" xmlns="" id="{EF7E4CF8-8C93-4ACF-B788-7800853F5855}"/>
              </a:ext>
            </a:extLst>
          </p:cNvPr>
          <p:cNvSpPr txBox="1">
            <a:spLocks/>
          </p:cNvSpPr>
          <p:nvPr/>
        </p:nvSpPr>
        <p:spPr>
          <a:xfrm>
            <a:off x="6545291" y="5317610"/>
            <a:ext cx="23558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sacred</a:t>
            </a:r>
            <a:endParaRPr lang="hr-HR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93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25" grpId="0"/>
      <p:bldP spid="9" grpId="0"/>
      <p:bldP spid="12" grpId="0"/>
      <p:bldP spid="14" grpId="0"/>
      <p:bldP spid="16" grpId="0"/>
      <p:bldP spid="18" grpId="0"/>
      <p:bldP spid="20" grpId="0"/>
      <p:bldP spid="23" grpId="0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2"/>
            <a:ext cx="4845591" cy="685800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5265" y="645459"/>
            <a:ext cx="7371639" cy="745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b="1" dirty="0"/>
              <a:t/>
            </a:r>
            <a:br>
              <a:rPr lang="hr-HR" sz="1900" b="1" dirty="0"/>
            </a:br>
            <a:endParaRPr lang="hr-HR" sz="1900" b="1" dirty="0">
              <a:solidFill>
                <a:srgbClr val="7030A0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075" y="1340221"/>
            <a:ext cx="11701852" cy="417755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4999139E-6294-4F48-9CF5-9658D063DBDD}"/>
              </a:ext>
            </a:extLst>
          </p:cNvPr>
          <p:cNvSpPr txBox="1">
            <a:spLocks/>
          </p:cNvSpPr>
          <p:nvPr/>
        </p:nvSpPr>
        <p:spPr>
          <a:xfrm>
            <a:off x="6158755" y="2579863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Christians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9B35A846-FD0C-45B4-ACFE-7270965240B6}"/>
              </a:ext>
            </a:extLst>
          </p:cNvPr>
          <p:cNvSpPr txBox="1">
            <a:spLocks/>
          </p:cNvSpPr>
          <p:nvPr/>
        </p:nvSpPr>
        <p:spPr>
          <a:xfrm>
            <a:off x="2606665" y="3068007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atheist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88EC59E6-0418-419D-BF2B-33C0AA6BBF40}"/>
              </a:ext>
            </a:extLst>
          </p:cNvPr>
          <p:cNvSpPr txBox="1">
            <a:spLocks/>
          </p:cNvSpPr>
          <p:nvPr/>
        </p:nvSpPr>
        <p:spPr>
          <a:xfrm>
            <a:off x="673257" y="3583046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Orthodox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ECDA01A5-37B1-45F5-ADB4-929CC74B7115}"/>
              </a:ext>
            </a:extLst>
          </p:cNvPr>
          <p:cNvSpPr txBox="1">
            <a:spLocks/>
          </p:cNvSpPr>
          <p:nvPr/>
        </p:nvSpPr>
        <p:spPr>
          <a:xfrm>
            <a:off x="1519002" y="4550410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world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52C7CE38-4C53-45FC-8089-5E0C1E8A6FB5}"/>
              </a:ext>
            </a:extLst>
          </p:cNvPr>
          <p:cNvSpPr txBox="1">
            <a:spLocks/>
          </p:cNvSpPr>
          <p:nvPr/>
        </p:nvSpPr>
        <p:spPr>
          <a:xfrm>
            <a:off x="1270150" y="5020665"/>
            <a:ext cx="181087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mass</a:t>
            </a:r>
            <a:endParaRPr lang="hr-HR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06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64"/>
            <a:ext cx="4845591" cy="685726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0450" y="1340221"/>
            <a:ext cx="8618396" cy="417755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4999139E-6294-4F48-9CF5-9658D063DBDD}"/>
              </a:ext>
            </a:extLst>
          </p:cNvPr>
          <p:cNvSpPr txBox="1">
            <a:spLocks/>
          </p:cNvSpPr>
          <p:nvPr/>
        </p:nvSpPr>
        <p:spPr>
          <a:xfrm>
            <a:off x="3400449" y="2257134"/>
            <a:ext cx="861839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7030A0"/>
                </a:solidFill>
              </a:rPr>
              <a:t>Jakob </a:t>
            </a:r>
            <a:r>
              <a:rPr lang="hr-HR" sz="1800" i="1" dirty="0" err="1">
                <a:solidFill>
                  <a:srgbClr val="7030A0"/>
                </a:solidFill>
              </a:rPr>
              <a:t>is</a:t>
            </a:r>
            <a:r>
              <a:rPr lang="hr-HR" sz="1800" i="1" dirty="0">
                <a:solidFill>
                  <a:srgbClr val="7030A0"/>
                </a:solidFill>
              </a:rPr>
              <a:t> a Croatian.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AA9B5B95-0511-40F2-989C-658D13A76F9E}"/>
              </a:ext>
            </a:extLst>
          </p:cNvPr>
          <p:cNvSpPr txBox="1">
            <a:spLocks/>
          </p:cNvSpPr>
          <p:nvPr/>
        </p:nvSpPr>
        <p:spPr>
          <a:xfrm>
            <a:off x="3400449" y="2996721"/>
            <a:ext cx="861839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7030A0"/>
                </a:solidFill>
              </a:rPr>
              <a:t>All </a:t>
            </a:r>
            <a:r>
              <a:rPr lang="hr-HR" sz="1800" i="1" dirty="0" err="1">
                <a:solidFill>
                  <a:srgbClr val="7030A0"/>
                </a:solidFill>
              </a:rPr>
              <a:t>his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family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members</a:t>
            </a:r>
            <a:r>
              <a:rPr lang="hr-HR" sz="1800" i="1" dirty="0">
                <a:solidFill>
                  <a:srgbClr val="7030A0"/>
                </a:solidFill>
              </a:rPr>
              <a:t> are </a:t>
            </a:r>
            <a:r>
              <a:rPr lang="hr-HR" sz="1800" i="1" dirty="0" err="1">
                <a:solidFill>
                  <a:srgbClr val="7030A0"/>
                </a:solidFill>
              </a:rPr>
              <a:t>Christians</a:t>
            </a:r>
            <a:r>
              <a:rPr lang="hr-HR" sz="1800" i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17F7C364-CAB2-4640-B4BD-BD381295BE4F}"/>
              </a:ext>
            </a:extLst>
          </p:cNvPr>
          <p:cNvSpPr txBox="1">
            <a:spLocks/>
          </p:cNvSpPr>
          <p:nvPr/>
        </p:nvSpPr>
        <p:spPr>
          <a:xfrm>
            <a:off x="3400448" y="3733243"/>
            <a:ext cx="861839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7030A0"/>
                </a:solidFill>
              </a:rPr>
              <a:t>His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aunt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is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an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atheist</a:t>
            </a:r>
            <a:r>
              <a:rPr lang="hr-HR" sz="1800" i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3028749F-86B7-465B-A5C8-CEBC498051DA}"/>
              </a:ext>
            </a:extLst>
          </p:cNvPr>
          <p:cNvSpPr txBox="1">
            <a:spLocks/>
          </p:cNvSpPr>
          <p:nvPr/>
        </p:nvSpPr>
        <p:spPr>
          <a:xfrm>
            <a:off x="3400447" y="4465840"/>
            <a:ext cx="861839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7030A0"/>
                </a:solidFill>
              </a:rPr>
              <a:t>No, </a:t>
            </a:r>
            <a:r>
              <a:rPr lang="hr-HR" sz="1800" i="1" dirty="0" err="1">
                <a:solidFill>
                  <a:srgbClr val="7030A0"/>
                </a:solidFill>
              </a:rPr>
              <a:t>his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best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friend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is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Orthodox</a:t>
            </a:r>
            <a:r>
              <a:rPr lang="hr-HR" sz="1800" i="1" dirty="0">
                <a:solidFill>
                  <a:srgbClr val="7030A0"/>
                </a:solidFill>
              </a:rPr>
              <a:t> Christian.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05004D65-B5B0-4D64-87AC-97A8145BB219}"/>
              </a:ext>
            </a:extLst>
          </p:cNvPr>
          <p:cNvSpPr txBox="1">
            <a:spLocks/>
          </p:cNvSpPr>
          <p:nvPr/>
        </p:nvSpPr>
        <p:spPr>
          <a:xfrm>
            <a:off x="3400446" y="5203476"/>
            <a:ext cx="861839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7030A0"/>
                </a:solidFill>
              </a:rPr>
              <a:t>Yes</a:t>
            </a:r>
            <a:r>
              <a:rPr lang="hr-HR" sz="1800" i="1" dirty="0">
                <a:solidFill>
                  <a:srgbClr val="7030A0"/>
                </a:solidFill>
              </a:rPr>
              <a:t>, he </a:t>
            </a:r>
            <a:r>
              <a:rPr lang="hr-HR" sz="1800" i="1" dirty="0" err="1">
                <a:solidFill>
                  <a:srgbClr val="7030A0"/>
                </a:solidFill>
              </a:rPr>
              <a:t>finds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it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very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hr-HR" sz="1800" i="1" dirty="0" err="1">
                <a:solidFill>
                  <a:srgbClr val="7030A0"/>
                </a:solidFill>
              </a:rPr>
              <a:t>interesting</a:t>
            </a:r>
            <a:r>
              <a:rPr lang="hr-HR" sz="1800" i="1" dirty="0">
                <a:solidFill>
                  <a:srgbClr val="7030A0"/>
                </a:solidFill>
              </a:rPr>
              <a:t>, but </a:t>
            </a:r>
            <a:r>
              <a:rPr lang="en-US" sz="1800" i="1" dirty="0">
                <a:solidFill>
                  <a:srgbClr val="7030A0"/>
                </a:solidFill>
              </a:rPr>
              <a:t>he doesn't go</a:t>
            </a:r>
            <a:r>
              <a:rPr lang="hr-HR" sz="1800" i="1" dirty="0">
                <a:solidFill>
                  <a:srgbClr val="7030A0"/>
                </a:solidFill>
              </a:rPr>
              <a:t> </a:t>
            </a:r>
            <a:r>
              <a:rPr lang="en-US" sz="1800" i="1" dirty="0">
                <a:solidFill>
                  <a:srgbClr val="7030A0"/>
                </a:solidFill>
              </a:rPr>
              <a:t>to </a:t>
            </a:r>
            <a:r>
              <a:rPr lang="hr-HR" sz="1800" i="1" dirty="0" err="1">
                <a:solidFill>
                  <a:srgbClr val="7030A0"/>
                </a:solidFill>
              </a:rPr>
              <a:t>mass</a:t>
            </a:r>
            <a:r>
              <a:rPr lang="en-US" sz="1800" i="1" dirty="0">
                <a:solidFill>
                  <a:srgbClr val="7030A0"/>
                </a:solidFill>
              </a:rPr>
              <a:t> regularly</a:t>
            </a:r>
            <a:r>
              <a:rPr lang="hr-HR" sz="1800" i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840827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4256</TotalTime>
  <Words>175</Words>
  <Application>Microsoft Office PowerPoint</Application>
  <PresentationFormat>Custom</PresentationFormat>
  <Paragraphs>63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Tema sustava Office</vt:lpstr>
      <vt:lpstr>UNIT 4;  All over the map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332</cp:revision>
  <dcterms:created xsi:type="dcterms:W3CDTF">2020-09-12T11:20:19Z</dcterms:created>
  <dcterms:modified xsi:type="dcterms:W3CDTF">2021-12-21T14:12:47Z</dcterms:modified>
</cp:coreProperties>
</file>